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256" r:id="rId2"/>
    <p:sldId id="271" r:id="rId3"/>
    <p:sldId id="263" r:id="rId4"/>
    <p:sldId id="266" r:id="rId5"/>
    <p:sldId id="392" r:id="rId6"/>
    <p:sldId id="257" r:id="rId7"/>
    <p:sldId id="393" r:id="rId8"/>
    <p:sldId id="258" r:id="rId9"/>
    <p:sldId id="395" r:id="rId10"/>
    <p:sldId id="394" r:id="rId11"/>
    <p:sldId id="391" r:id="rId12"/>
    <p:sldId id="399" r:id="rId13"/>
    <p:sldId id="396" r:id="rId14"/>
    <p:sldId id="397" r:id="rId15"/>
    <p:sldId id="398" r:id="rId16"/>
    <p:sldId id="390" r:id="rId17"/>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457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9144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1371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1828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22860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2743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32004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3657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0033CC"/>
    <a:srgbClr val="FF9900"/>
    <a:srgbClr val="008000"/>
    <a:srgbClr val="F2DC4B"/>
    <a:srgbClr val="68B4D6"/>
    <a:srgbClr val="1313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09"/>
    <p:restoredTop sz="96327"/>
  </p:normalViewPr>
  <p:slideViewPr>
    <p:cSldViewPr snapToGrid="0" snapToObjects="1">
      <p:cViewPr>
        <p:scale>
          <a:sx n="48" d="100"/>
          <a:sy n="48" d="100"/>
        </p:scale>
        <p:origin x="-198" y="18"/>
      </p:cViewPr>
      <p:guideLst>
        <p:guide orient="horz" pos="4320"/>
        <p:guide pos="7680"/>
      </p:guideLst>
    </p:cSldViewPr>
  </p:slideViewPr>
  <p:notesTextViewPr>
    <p:cViewPr>
      <p:scale>
        <a:sx n="1" d="1"/>
        <a:sy n="1" d="1"/>
      </p:scale>
      <p:origin x="0" y="0"/>
    </p:cViewPr>
  </p:notesTextViewPr>
  <p:sorterViewPr>
    <p:cViewPr>
      <p:scale>
        <a:sx n="57" d="100"/>
        <a:sy n="57"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4" name="Shape 44"/>
          <p:cNvSpPr>
            <a:spLocks noGrp="1" noRot="1" noChangeAspect="1"/>
          </p:cNvSpPr>
          <p:nvPr>
            <p:ph type="sldImg"/>
          </p:nvPr>
        </p:nvSpPr>
        <p:spPr>
          <a:xfrm>
            <a:off x="1143000" y="685800"/>
            <a:ext cx="4572000" cy="3429000"/>
          </a:xfrm>
          <a:prstGeom prst="rect">
            <a:avLst/>
          </a:prstGeom>
        </p:spPr>
        <p:txBody>
          <a:bodyPr/>
          <a:lstStyle/>
          <a:p>
            <a:endParaRPr dirty="0"/>
          </a:p>
        </p:txBody>
      </p:sp>
      <p:sp>
        <p:nvSpPr>
          <p:cNvPr id="45" name="Shape 45"/>
          <p:cNvSpPr>
            <a:spLocks noGrp="1"/>
          </p:cNvSpPr>
          <p:nvPr>
            <p:ph type="body" sz="quarter" idx="1"/>
          </p:nvPr>
        </p:nvSpPr>
        <p:spPr>
          <a:xfrm>
            <a:off x="914400" y="4343400"/>
            <a:ext cx="5029200" cy="4114800"/>
          </a:xfrm>
          <a:prstGeom prst="rect">
            <a:avLst/>
          </a:prstGeom>
        </p:spPr>
        <p:txBody>
          <a:bodyPr/>
          <a:lstStyle/>
          <a:p>
            <a:endParaRPr dirty="0"/>
          </a:p>
        </p:txBody>
      </p:sp>
    </p:spTree>
    <p:extLst>
      <p:ext uri="{BB962C8B-B14F-4D97-AF65-F5344CB8AC3E}">
        <p14:creationId xmlns:p14="http://schemas.microsoft.com/office/powerpoint/2010/main" val="3565637844"/>
      </p:ext>
    </p:extLst>
  </p:cSld>
  <p:clrMap bg1="lt1" tx1="dk1" bg2="lt2" tx2="dk2" accent1="accent1" accent2="accent2" accent3="accent3" accent4="accent4" accent5="accent5" accent6="accent6" hlink="hlink" folHlink="folHlink"/>
  <p:notesStyle>
    <a:lvl1pPr defTabSz="457200" latinLnBrk="0">
      <a:lnSpc>
        <a:spcPct val="117999"/>
      </a:lnSpc>
      <a:defRPr sz="2200" b="0" i="0">
        <a:latin typeface="Arial" panose="020B0604020202020204" pitchFamily="34" charset="0"/>
        <a:ea typeface="Helvetica Neue"/>
        <a:cs typeface="Arial" panose="020B0604020202020204" pitchFamily="34" charset="0"/>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bg>
      <p:bgPr>
        <a:solidFill>
          <a:schemeClr val="bg2"/>
        </a:solidFill>
        <a:effectLst/>
      </p:bgPr>
    </p:bg>
    <p:spTree>
      <p:nvGrpSpPr>
        <p:cNvPr id="1" name=""/>
        <p:cNvGrpSpPr/>
        <p:nvPr/>
      </p:nvGrpSpPr>
      <p:grpSpPr>
        <a:xfrm>
          <a:off x="0" y="0"/>
          <a:ext cx="0" cy="0"/>
          <a:chOff x="0" y="0"/>
          <a:chExt cx="0" cy="0"/>
        </a:xfrm>
      </p:grpSpPr>
      <p:sp>
        <p:nvSpPr>
          <p:cNvPr id="11" name="Circle"/>
          <p:cNvSpPr/>
          <p:nvPr/>
        </p:nvSpPr>
        <p:spPr>
          <a:xfrm>
            <a:off x="22441117" y="11878733"/>
            <a:ext cx="571501" cy="571501"/>
          </a:xfrm>
          <a:prstGeom prst="ellipse">
            <a:avLst/>
          </a:prstGeom>
          <a:solidFill>
            <a:schemeClr val="tx1"/>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b="1" i="0" dirty="0">
              <a:latin typeface="Arial Black" panose="020B0604020202020204" pitchFamily="34" charset="0"/>
              <a:cs typeface="Arial Black" panose="020B0604020202020204" pitchFamily="34" charset="0"/>
            </a:endParaRPr>
          </a:p>
        </p:txBody>
      </p:sp>
      <p:sp>
        <p:nvSpPr>
          <p:cNvPr id="12" name="Slide Number"/>
          <p:cNvSpPr txBox="1">
            <a:spLocks noGrp="1"/>
          </p:cNvSpPr>
          <p:nvPr>
            <p:ph type="sldNum" sz="quarter" idx="2"/>
          </p:nvPr>
        </p:nvSpPr>
        <p:spPr>
          <a:xfrm>
            <a:off x="22445350" y="12003953"/>
            <a:ext cx="571501" cy="298984"/>
          </a:xfrm>
          <a:prstGeom prst="rect">
            <a:avLst/>
          </a:prstGeom>
        </p:spPr>
        <p:txBody>
          <a:bodyPr wrap="square"/>
          <a:lstStyle>
            <a:lvl1pPr>
              <a:defRPr sz="1400" b="1">
                <a:solidFill>
                  <a:srgbClr val="F0F0F0"/>
                </a:solidFill>
                <a:latin typeface="Arial"/>
                <a:ea typeface="Arial"/>
                <a:cs typeface="Arial"/>
                <a:sym typeface="Arial"/>
              </a:defRPr>
            </a:lvl1pPr>
          </a:lstStyle>
          <a:p>
            <a:fld id="{86CB4B4D-7CA3-9044-876B-883B54F8677D}" type="slidenum">
              <a:t>‹#›</a:t>
            </a:fld>
            <a:endParaRPr dirty="0"/>
          </a:p>
        </p:txBody>
      </p:sp>
      <p:sp>
        <p:nvSpPr>
          <p:cNvPr id="13" name="Trend 2021."/>
          <p:cNvSpPr txBox="1"/>
          <p:nvPr/>
        </p:nvSpPr>
        <p:spPr>
          <a:xfrm>
            <a:off x="1381908" y="1187450"/>
            <a:ext cx="2839216" cy="5715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a:defRPr b="0">
                <a:solidFill>
                  <a:srgbClr val="242423"/>
                </a:solidFill>
                <a:latin typeface="Montserrat ExtraBold"/>
                <a:ea typeface="Montserrat ExtraBold"/>
                <a:cs typeface="Montserrat ExtraBold"/>
                <a:sym typeface="Montserrat ExtraBold"/>
              </a:defRPr>
            </a:pPr>
            <a:r>
              <a:rPr dirty="0">
                <a:solidFill>
                  <a:schemeClr val="tx1"/>
                </a:solidFill>
              </a:rPr>
              <a:t>Trend 2021</a:t>
            </a:r>
            <a:r>
              <a:rPr dirty="0">
                <a:solidFill>
                  <a:schemeClr val="accent1"/>
                </a:solidFill>
              </a:rPr>
              <a:t>.</a:t>
            </a:r>
          </a:p>
        </p:txBody>
      </p:sp>
      <p:sp>
        <p:nvSpPr>
          <p:cNvPr id="14" name="Graphic 172"/>
          <p:cNvSpPr/>
          <p:nvPr/>
        </p:nvSpPr>
        <p:spPr>
          <a:xfrm>
            <a:off x="22510300" y="1327027"/>
            <a:ext cx="433135" cy="284245"/>
          </a:xfrm>
          <a:custGeom>
            <a:avLst/>
            <a:gdLst/>
            <a:ahLst/>
            <a:cxnLst>
              <a:cxn ang="0">
                <a:pos x="wd2" y="hd2"/>
              </a:cxn>
              <a:cxn ang="5400000">
                <a:pos x="wd2" y="hd2"/>
              </a:cxn>
              <a:cxn ang="10800000">
                <a:pos x="wd2" y="hd2"/>
              </a:cxn>
              <a:cxn ang="16200000">
                <a:pos x="wd2" y="hd2"/>
              </a:cxn>
            </a:cxnLst>
            <a:rect l="0" t="0" r="r" b="b"/>
            <a:pathLst>
              <a:path w="21600" h="21600" extrusionOk="0">
                <a:moveTo>
                  <a:pt x="20588" y="12343"/>
                </a:moveTo>
                <a:lnTo>
                  <a:pt x="1013" y="12343"/>
                </a:lnTo>
                <a:cubicBezTo>
                  <a:pt x="453" y="12343"/>
                  <a:pt x="0" y="11652"/>
                  <a:pt x="0" y="10800"/>
                </a:cubicBezTo>
                <a:cubicBezTo>
                  <a:pt x="0" y="9948"/>
                  <a:pt x="453" y="9257"/>
                  <a:pt x="1013" y="9257"/>
                </a:cubicBezTo>
                <a:lnTo>
                  <a:pt x="20588" y="9257"/>
                </a:lnTo>
                <a:cubicBezTo>
                  <a:pt x="21147" y="9257"/>
                  <a:pt x="21600" y="9948"/>
                  <a:pt x="21600" y="10800"/>
                </a:cubicBezTo>
                <a:cubicBezTo>
                  <a:pt x="21600" y="11652"/>
                  <a:pt x="21147" y="12343"/>
                  <a:pt x="20588" y="12343"/>
                </a:cubicBezTo>
                <a:close/>
                <a:moveTo>
                  <a:pt x="21600" y="1543"/>
                </a:moveTo>
                <a:cubicBezTo>
                  <a:pt x="21600" y="691"/>
                  <a:pt x="21147" y="0"/>
                  <a:pt x="20588" y="0"/>
                </a:cubicBezTo>
                <a:lnTo>
                  <a:pt x="1013" y="0"/>
                </a:lnTo>
                <a:cubicBezTo>
                  <a:pt x="453" y="0"/>
                  <a:pt x="0" y="691"/>
                  <a:pt x="0" y="1543"/>
                </a:cubicBezTo>
                <a:cubicBezTo>
                  <a:pt x="0" y="2395"/>
                  <a:pt x="453" y="3086"/>
                  <a:pt x="1013" y="3086"/>
                </a:cubicBezTo>
                <a:lnTo>
                  <a:pt x="20588" y="3086"/>
                </a:lnTo>
                <a:cubicBezTo>
                  <a:pt x="21147" y="3086"/>
                  <a:pt x="21600" y="2395"/>
                  <a:pt x="21600" y="1543"/>
                </a:cubicBezTo>
                <a:close/>
                <a:moveTo>
                  <a:pt x="21600" y="20057"/>
                </a:moveTo>
                <a:cubicBezTo>
                  <a:pt x="21600" y="19205"/>
                  <a:pt x="21147" y="18514"/>
                  <a:pt x="20588" y="18514"/>
                </a:cubicBezTo>
                <a:lnTo>
                  <a:pt x="1013" y="18514"/>
                </a:lnTo>
                <a:cubicBezTo>
                  <a:pt x="453" y="18514"/>
                  <a:pt x="0" y="19205"/>
                  <a:pt x="0" y="20057"/>
                </a:cubicBezTo>
                <a:cubicBezTo>
                  <a:pt x="0" y="20909"/>
                  <a:pt x="453" y="21600"/>
                  <a:pt x="1013" y="21600"/>
                </a:cubicBezTo>
                <a:lnTo>
                  <a:pt x="20588" y="21600"/>
                </a:lnTo>
                <a:cubicBezTo>
                  <a:pt x="21147" y="21600"/>
                  <a:pt x="21600" y="20909"/>
                  <a:pt x="21600" y="20057"/>
                </a:cubicBezTo>
                <a:close/>
              </a:path>
            </a:pathLst>
          </a:custGeom>
          <a:solidFill>
            <a:schemeClr val="accent5"/>
          </a:solidFill>
          <a:ln w="12700">
            <a:miter lim="400000"/>
          </a:ln>
        </p:spPr>
        <p:txBody>
          <a:bodyPr lIns="45719" rIns="45719" anchor="ctr"/>
          <a:lstStyle/>
          <a:p>
            <a:pPr>
              <a:defRPr sz="3200" b="0">
                <a:solidFill>
                  <a:srgbClr val="FFFFFF"/>
                </a:solidFill>
                <a:latin typeface="+mn-lt"/>
                <a:ea typeface="+mn-ea"/>
                <a:cs typeface="+mn-cs"/>
                <a:sym typeface="Helvetica Neue Medium"/>
              </a:defRPr>
            </a:pPr>
            <a:endParaRPr b="1" i="0" dirty="0">
              <a:latin typeface="Arial Black" panose="020B0604020202020204" pitchFamily="34" charset="0"/>
              <a:cs typeface="Arial Black" panose="020B0604020202020204" pitchFamily="34" charset="0"/>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mp; Subtitle + Photos">
    <p:bg>
      <p:bgPr>
        <a:solidFill>
          <a:schemeClr val="bg2"/>
        </a:solidFill>
        <a:effectLst/>
      </p:bgPr>
    </p:bg>
    <p:spTree>
      <p:nvGrpSpPr>
        <p:cNvPr id="1" name=""/>
        <p:cNvGrpSpPr/>
        <p:nvPr/>
      </p:nvGrpSpPr>
      <p:grpSpPr>
        <a:xfrm>
          <a:off x="0" y="0"/>
          <a:ext cx="0" cy="0"/>
          <a:chOff x="0" y="0"/>
          <a:chExt cx="0" cy="0"/>
        </a:xfrm>
      </p:grpSpPr>
      <p:sp>
        <p:nvSpPr>
          <p:cNvPr id="11" name="Circle"/>
          <p:cNvSpPr/>
          <p:nvPr/>
        </p:nvSpPr>
        <p:spPr>
          <a:xfrm>
            <a:off x="22441117" y="11878733"/>
            <a:ext cx="571501" cy="571501"/>
          </a:xfrm>
          <a:prstGeom prst="ellipse">
            <a:avLst/>
          </a:prstGeom>
          <a:solidFill>
            <a:schemeClr val="tx1"/>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b="1" i="0" dirty="0">
              <a:latin typeface="Arial Black" panose="020B0604020202020204" pitchFamily="34" charset="0"/>
              <a:cs typeface="Arial Black" panose="020B0604020202020204" pitchFamily="34" charset="0"/>
            </a:endParaRPr>
          </a:p>
        </p:txBody>
      </p:sp>
      <p:sp>
        <p:nvSpPr>
          <p:cNvPr id="12" name="Slide Number"/>
          <p:cNvSpPr txBox="1">
            <a:spLocks noGrp="1"/>
          </p:cNvSpPr>
          <p:nvPr>
            <p:ph type="sldNum" sz="quarter" idx="2"/>
          </p:nvPr>
        </p:nvSpPr>
        <p:spPr>
          <a:xfrm>
            <a:off x="22445350" y="12003953"/>
            <a:ext cx="571501" cy="298984"/>
          </a:xfrm>
          <a:prstGeom prst="rect">
            <a:avLst/>
          </a:prstGeom>
        </p:spPr>
        <p:txBody>
          <a:bodyPr wrap="square"/>
          <a:lstStyle>
            <a:lvl1pPr>
              <a:defRPr sz="1400" b="1">
                <a:solidFill>
                  <a:srgbClr val="F0F0F0"/>
                </a:solidFill>
                <a:latin typeface="Arial"/>
                <a:ea typeface="Arial"/>
                <a:cs typeface="Arial"/>
                <a:sym typeface="Arial"/>
              </a:defRPr>
            </a:lvl1pPr>
          </a:lstStyle>
          <a:p>
            <a:fld id="{86CB4B4D-7CA3-9044-876B-883B54F8677D}" type="slidenum">
              <a:t>‹#›</a:t>
            </a:fld>
            <a:endParaRPr dirty="0"/>
          </a:p>
        </p:txBody>
      </p:sp>
      <p:sp>
        <p:nvSpPr>
          <p:cNvPr id="13" name="Trend 2021."/>
          <p:cNvSpPr txBox="1"/>
          <p:nvPr/>
        </p:nvSpPr>
        <p:spPr>
          <a:xfrm>
            <a:off x="1381908" y="1187450"/>
            <a:ext cx="2839216" cy="5715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a:defRPr b="0">
                <a:solidFill>
                  <a:srgbClr val="242423"/>
                </a:solidFill>
                <a:latin typeface="Montserrat ExtraBold"/>
                <a:ea typeface="Montserrat ExtraBold"/>
                <a:cs typeface="Montserrat ExtraBold"/>
                <a:sym typeface="Montserrat ExtraBold"/>
              </a:defRPr>
            </a:pPr>
            <a:r>
              <a:rPr dirty="0">
                <a:solidFill>
                  <a:schemeClr val="tx1"/>
                </a:solidFill>
              </a:rPr>
              <a:t>Trend 2021</a:t>
            </a:r>
            <a:r>
              <a:rPr dirty="0">
                <a:solidFill>
                  <a:schemeClr val="accent1"/>
                </a:solidFill>
              </a:rPr>
              <a:t>.</a:t>
            </a:r>
          </a:p>
        </p:txBody>
      </p:sp>
      <p:sp>
        <p:nvSpPr>
          <p:cNvPr id="14" name="Graphic 172"/>
          <p:cNvSpPr/>
          <p:nvPr/>
        </p:nvSpPr>
        <p:spPr>
          <a:xfrm>
            <a:off x="22510300" y="1327027"/>
            <a:ext cx="433135" cy="284245"/>
          </a:xfrm>
          <a:custGeom>
            <a:avLst/>
            <a:gdLst/>
            <a:ahLst/>
            <a:cxnLst>
              <a:cxn ang="0">
                <a:pos x="wd2" y="hd2"/>
              </a:cxn>
              <a:cxn ang="5400000">
                <a:pos x="wd2" y="hd2"/>
              </a:cxn>
              <a:cxn ang="10800000">
                <a:pos x="wd2" y="hd2"/>
              </a:cxn>
              <a:cxn ang="16200000">
                <a:pos x="wd2" y="hd2"/>
              </a:cxn>
            </a:cxnLst>
            <a:rect l="0" t="0" r="r" b="b"/>
            <a:pathLst>
              <a:path w="21600" h="21600" extrusionOk="0">
                <a:moveTo>
                  <a:pt x="20588" y="12343"/>
                </a:moveTo>
                <a:lnTo>
                  <a:pt x="1013" y="12343"/>
                </a:lnTo>
                <a:cubicBezTo>
                  <a:pt x="453" y="12343"/>
                  <a:pt x="0" y="11652"/>
                  <a:pt x="0" y="10800"/>
                </a:cubicBezTo>
                <a:cubicBezTo>
                  <a:pt x="0" y="9948"/>
                  <a:pt x="453" y="9257"/>
                  <a:pt x="1013" y="9257"/>
                </a:cubicBezTo>
                <a:lnTo>
                  <a:pt x="20588" y="9257"/>
                </a:lnTo>
                <a:cubicBezTo>
                  <a:pt x="21147" y="9257"/>
                  <a:pt x="21600" y="9948"/>
                  <a:pt x="21600" y="10800"/>
                </a:cubicBezTo>
                <a:cubicBezTo>
                  <a:pt x="21600" y="11652"/>
                  <a:pt x="21147" y="12343"/>
                  <a:pt x="20588" y="12343"/>
                </a:cubicBezTo>
                <a:close/>
                <a:moveTo>
                  <a:pt x="21600" y="1543"/>
                </a:moveTo>
                <a:cubicBezTo>
                  <a:pt x="21600" y="691"/>
                  <a:pt x="21147" y="0"/>
                  <a:pt x="20588" y="0"/>
                </a:cubicBezTo>
                <a:lnTo>
                  <a:pt x="1013" y="0"/>
                </a:lnTo>
                <a:cubicBezTo>
                  <a:pt x="453" y="0"/>
                  <a:pt x="0" y="691"/>
                  <a:pt x="0" y="1543"/>
                </a:cubicBezTo>
                <a:cubicBezTo>
                  <a:pt x="0" y="2395"/>
                  <a:pt x="453" y="3086"/>
                  <a:pt x="1013" y="3086"/>
                </a:cubicBezTo>
                <a:lnTo>
                  <a:pt x="20588" y="3086"/>
                </a:lnTo>
                <a:cubicBezTo>
                  <a:pt x="21147" y="3086"/>
                  <a:pt x="21600" y="2395"/>
                  <a:pt x="21600" y="1543"/>
                </a:cubicBezTo>
                <a:close/>
                <a:moveTo>
                  <a:pt x="21600" y="20057"/>
                </a:moveTo>
                <a:cubicBezTo>
                  <a:pt x="21600" y="19205"/>
                  <a:pt x="21147" y="18514"/>
                  <a:pt x="20588" y="18514"/>
                </a:cubicBezTo>
                <a:lnTo>
                  <a:pt x="1013" y="18514"/>
                </a:lnTo>
                <a:cubicBezTo>
                  <a:pt x="453" y="18514"/>
                  <a:pt x="0" y="19205"/>
                  <a:pt x="0" y="20057"/>
                </a:cubicBezTo>
                <a:cubicBezTo>
                  <a:pt x="0" y="20909"/>
                  <a:pt x="453" y="21600"/>
                  <a:pt x="1013" y="21600"/>
                </a:cubicBezTo>
                <a:lnTo>
                  <a:pt x="20588" y="21600"/>
                </a:lnTo>
                <a:cubicBezTo>
                  <a:pt x="21147" y="21600"/>
                  <a:pt x="21600" y="20909"/>
                  <a:pt x="21600" y="20057"/>
                </a:cubicBezTo>
                <a:close/>
              </a:path>
            </a:pathLst>
          </a:custGeom>
          <a:solidFill>
            <a:schemeClr val="accent5"/>
          </a:solidFill>
          <a:ln w="12700">
            <a:miter lim="400000"/>
          </a:ln>
        </p:spPr>
        <p:txBody>
          <a:bodyPr lIns="45719" rIns="45719" anchor="ctr"/>
          <a:lstStyle/>
          <a:p>
            <a:pPr>
              <a:defRPr sz="3200" b="0">
                <a:solidFill>
                  <a:srgbClr val="FFFFFF"/>
                </a:solidFill>
                <a:latin typeface="+mn-lt"/>
                <a:ea typeface="+mn-ea"/>
                <a:cs typeface="+mn-cs"/>
                <a:sym typeface="Helvetica Neue Medium"/>
              </a:defRPr>
            </a:pPr>
            <a:endParaRPr b="1" i="0" dirty="0">
              <a:latin typeface="Arial Black" panose="020B0604020202020204" pitchFamily="34" charset="0"/>
              <a:cs typeface="Arial Black" panose="020B0604020202020204" pitchFamily="34" charset="0"/>
            </a:endParaRPr>
          </a:p>
        </p:txBody>
      </p:sp>
      <p:sp>
        <p:nvSpPr>
          <p:cNvPr id="3" name="Picture Placeholder 2">
            <a:extLst>
              <a:ext uri="{FF2B5EF4-FFF2-40B4-BE49-F238E27FC236}">
                <a16:creationId xmlns:a16="http://schemas.microsoft.com/office/drawing/2014/main" xmlns="" id="{645D3E87-3C0B-F341-A27B-E2D273F59996}"/>
              </a:ext>
            </a:extLst>
          </p:cNvPr>
          <p:cNvSpPr>
            <a:spLocks noGrp="1"/>
          </p:cNvSpPr>
          <p:nvPr>
            <p:ph type="pic" sz="quarter" idx="10"/>
          </p:nvPr>
        </p:nvSpPr>
        <p:spPr>
          <a:xfrm>
            <a:off x="4412414" y="3867576"/>
            <a:ext cx="2403475" cy="2401888"/>
          </a:xfrm>
          <a:prstGeom prst="rect">
            <a:avLst/>
          </a:prstGeom>
          <a:solidFill>
            <a:schemeClr val="bg2">
              <a:lumMod val="90000"/>
            </a:schemeClr>
          </a:solidFill>
        </p:spPr>
        <p:txBody>
          <a:bodyPr anchor="ctr"/>
          <a:lstStyle>
            <a:lvl1pPr marL="0" indent="0" algn="ctr">
              <a:buNone/>
              <a:defRPr sz="2000" b="0" i="0">
                <a:solidFill>
                  <a:schemeClr val="tx1"/>
                </a:solidFill>
                <a:latin typeface="Arial" panose="020B0604020202020204" pitchFamily="34" charset="0"/>
                <a:cs typeface="Arial" panose="020B0604020202020204" pitchFamily="34" charset="0"/>
              </a:defRPr>
            </a:lvl1pPr>
          </a:lstStyle>
          <a:p>
            <a:endParaRPr lang="x-none" dirty="0"/>
          </a:p>
        </p:txBody>
      </p:sp>
      <p:sp>
        <p:nvSpPr>
          <p:cNvPr id="8" name="Picture Placeholder 2">
            <a:extLst>
              <a:ext uri="{FF2B5EF4-FFF2-40B4-BE49-F238E27FC236}">
                <a16:creationId xmlns:a16="http://schemas.microsoft.com/office/drawing/2014/main" xmlns="" id="{5E391CB4-F622-EE43-B7C0-C3795A8A817F}"/>
              </a:ext>
            </a:extLst>
          </p:cNvPr>
          <p:cNvSpPr>
            <a:spLocks noGrp="1"/>
          </p:cNvSpPr>
          <p:nvPr>
            <p:ph type="pic" sz="quarter" idx="11"/>
          </p:nvPr>
        </p:nvSpPr>
        <p:spPr>
          <a:xfrm>
            <a:off x="7735451" y="3867576"/>
            <a:ext cx="2403475" cy="2401888"/>
          </a:xfrm>
          <a:prstGeom prst="rect">
            <a:avLst/>
          </a:prstGeom>
          <a:solidFill>
            <a:schemeClr val="bg2">
              <a:lumMod val="90000"/>
            </a:schemeClr>
          </a:solidFill>
        </p:spPr>
        <p:txBody>
          <a:bodyPr anchor="ctr"/>
          <a:lstStyle>
            <a:lvl1pPr marL="0" indent="0" algn="ctr">
              <a:buNone/>
              <a:defRPr sz="2000" b="0" i="0">
                <a:solidFill>
                  <a:schemeClr val="tx1"/>
                </a:solidFill>
                <a:latin typeface="Arial" panose="020B0604020202020204" pitchFamily="34" charset="0"/>
                <a:cs typeface="Arial" panose="020B0604020202020204" pitchFamily="34" charset="0"/>
              </a:defRPr>
            </a:lvl1pPr>
          </a:lstStyle>
          <a:p>
            <a:endParaRPr lang="x-none" dirty="0"/>
          </a:p>
        </p:txBody>
      </p:sp>
      <p:sp>
        <p:nvSpPr>
          <p:cNvPr id="9" name="Picture Placeholder 2">
            <a:extLst>
              <a:ext uri="{FF2B5EF4-FFF2-40B4-BE49-F238E27FC236}">
                <a16:creationId xmlns:a16="http://schemas.microsoft.com/office/drawing/2014/main" xmlns="" id="{8DCDBF16-3682-A242-9C9E-476989CD5EA2}"/>
              </a:ext>
            </a:extLst>
          </p:cNvPr>
          <p:cNvSpPr>
            <a:spLocks noGrp="1"/>
          </p:cNvSpPr>
          <p:nvPr>
            <p:ph type="pic" sz="quarter" idx="12"/>
          </p:nvPr>
        </p:nvSpPr>
        <p:spPr>
          <a:xfrm>
            <a:off x="11058488" y="3867576"/>
            <a:ext cx="2403475" cy="2401888"/>
          </a:xfrm>
          <a:prstGeom prst="rect">
            <a:avLst/>
          </a:prstGeom>
          <a:solidFill>
            <a:schemeClr val="bg2">
              <a:lumMod val="90000"/>
            </a:schemeClr>
          </a:solidFill>
        </p:spPr>
        <p:txBody>
          <a:bodyPr anchor="ctr"/>
          <a:lstStyle>
            <a:lvl1pPr marL="0" indent="0" algn="ctr">
              <a:buNone/>
              <a:defRPr sz="2000" b="0" i="0">
                <a:solidFill>
                  <a:schemeClr val="tx1"/>
                </a:solidFill>
                <a:latin typeface="Arial" panose="020B0604020202020204" pitchFamily="34" charset="0"/>
                <a:cs typeface="Arial" panose="020B0604020202020204" pitchFamily="34" charset="0"/>
              </a:defRPr>
            </a:lvl1pPr>
          </a:lstStyle>
          <a:p>
            <a:endParaRPr lang="x-none" dirty="0"/>
          </a:p>
        </p:txBody>
      </p:sp>
      <p:sp>
        <p:nvSpPr>
          <p:cNvPr id="10" name="Picture Placeholder 2">
            <a:extLst>
              <a:ext uri="{FF2B5EF4-FFF2-40B4-BE49-F238E27FC236}">
                <a16:creationId xmlns:a16="http://schemas.microsoft.com/office/drawing/2014/main" xmlns="" id="{3456F4FF-644F-E34F-AC43-D48D8A05DF1E}"/>
              </a:ext>
            </a:extLst>
          </p:cNvPr>
          <p:cNvSpPr>
            <a:spLocks noGrp="1"/>
          </p:cNvSpPr>
          <p:nvPr>
            <p:ph type="pic" sz="quarter" idx="13"/>
          </p:nvPr>
        </p:nvSpPr>
        <p:spPr>
          <a:xfrm>
            <a:off x="14381525" y="3867576"/>
            <a:ext cx="2403475" cy="2401888"/>
          </a:xfrm>
          <a:prstGeom prst="rect">
            <a:avLst/>
          </a:prstGeom>
          <a:solidFill>
            <a:schemeClr val="bg2">
              <a:lumMod val="90000"/>
            </a:schemeClr>
          </a:solidFill>
        </p:spPr>
        <p:txBody>
          <a:bodyPr anchor="ctr"/>
          <a:lstStyle>
            <a:lvl1pPr marL="0" indent="0" algn="ctr">
              <a:buNone/>
              <a:defRPr sz="2000" b="0" i="0">
                <a:solidFill>
                  <a:schemeClr val="tx1"/>
                </a:solidFill>
                <a:latin typeface="Arial" panose="020B0604020202020204" pitchFamily="34" charset="0"/>
                <a:cs typeface="Arial" panose="020B0604020202020204" pitchFamily="34" charset="0"/>
              </a:defRPr>
            </a:lvl1pPr>
          </a:lstStyle>
          <a:p>
            <a:endParaRPr lang="x-none" dirty="0"/>
          </a:p>
        </p:txBody>
      </p:sp>
      <p:sp>
        <p:nvSpPr>
          <p:cNvPr id="15" name="Picture Placeholder 2">
            <a:extLst>
              <a:ext uri="{FF2B5EF4-FFF2-40B4-BE49-F238E27FC236}">
                <a16:creationId xmlns:a16="http://schemas.microsoft.com/office/drawing/2014/main" xmlns="" id="{6E67A86B-D2D7-4448-8557-A3A39BC9F7FD}"/>
              </a:ext>
            </a:extLst>
          </p:cNvPr>
          <p:cNvSpPr>
            <a:spLocks noGrp="1"/>
          </p:cNvSpPr>
          <p:nvPr>
            <p:ph type="pic" sz="quarter" idx="14"/>
          </p:nvPr>
        </p:nvSpPr>
        <p:spPr>
          <a:xfrm>
            <a:off x="17704563" y="3867576"/>
            <a:ext cx="2403475" cy="2401888"/>
          </a:xfrm>
          <a:prstGeom prst="rect">
            <a:avLst/>
          </a:prstGeom>
          <a:solidFill>
            <a:schemeClr val="bg2">
              <a:lumMod val="90000"/>
            </a:schemeClr>
          </a:solidFill>
        </p:spPr>
        <p:txBody>
          <a:bodyPr anchor="ctr"/>
          <a:lstStyle>
            <a:lvl1pPr marL="0" indent="0" algn="ctr">
              <a:buNone/>
              <a:defRPr sz="2000" b="0" i="0">
                <a:solidFill>
                  <a:schemeClr val="tx1"/>
                </a:solidFill>
                <a:latin typeface="Arial" panose="020B0604020202020204" pitchFamily="34" charset="0"/>
                <a:cs typeface="Arial" panose="020B0604020202020204" pitchFamily="34" charset="0"/>
              </a:defRPr>
            </a:lvl1pPr>
          </a:lstStyle>
          <a:p>
            <a:endParaRPr lang="x-none" dirty="0"/>
          </a:p>
        </p:txBody>
      </p:sp>
      <p:sp>
        <p:nvSpPr>
          <p:cNvPr id="16" name="Picture Placeholder 2">
            <a:extLst>
              <a:ext uri="{FF2B5EF4-FFF2-40B4-BE49-F238E27FC236}">
                <a16:creationId xmlns:a16="http://schemas.microsoft.com/office/drawing/2014/main" xmlns="" id="{13B8D20F-D046-D946-99FE-1E81A88B9B31}"/>
              </a:ext>
            </a:extLst>
          </p:cNvPr>
          <p:cNvSpPr>
            <a:spLocks noGrp="1"/>
          </p:cNvSpPr>
          <p:nvPr>
            <p:ph type="pic" sz="quarter" idx="15"/>
          </p:nvPr>
        </p:nvSpPr>
        <p:spPr>
          <a:xfrm>
            <a:off x="4412414" y="7104552"/>
            <a:ext cx="2403475" cy="2401888"/>
          </a:xfrm>
          <a:prstGeom prst="rect">
            <a:avLst/>
          </a:prstGeom>
          <a:solidFill>
            <a:schemeClr val="bg2">
              <a:lumMod val="90000"/>
            </a:schemeClr>
          </a:solidFill>
        </p:spPr>
        <p:txBody>
          <a:bodyPr anchor="ctr"/>
          <a:lstStyle>
            <a:lvl1pPr marL="0" indent="0" algn="ctr">
              <a:buNone/>
              <a:defRPr sz="2000" b="0" i="0">
                <a:solidFill>
                  <a:schemeClr val="tx1"/>
                </a:solidFill>
                <a:latin typeface="Arial" panose="020B0604020202020204" pitchFamily="34" charset="0"/>
                <a:cs typeface="Arial" panose="020B0604020202020204" pitchFamily="34" charset="0"/>
              </a:defRPr>
            </a:lvl1pPr>
          </a:lstStyle>
          <a:p>
            <a:endParaRPr lang="x-none" dirty="0"/>
          </a:p>
        </p:txBody>
      </p:sp>
      <p:sp>
        <p:nvSpPr>
          <p:cNvPr id="17" name="Picture Placeholder 2">
            <a:extLst>
              <a:ext uri="{FF2B5EF4-FFF2-40B4-BE49-F238E27FC236}">
                <a16:creationId xmlns:a16="http://schemas.microsoft.com/office/drawing/2014/main" xmlns="" id="{7C0CB0D5-2B46-DD4D-8C04-40F9D2008D42}"/>
              </a:ext>
            </a:extLst>
          </p:cNvPr>
          <p:cNvSpPr>
            <a:spLocks noGrp="1"/>
          </p:cNvSpPr>
          <p:nvPr>
            <p:ph type="pic" sz="quarter" idx="16"/>
          </p:nvPr>
        </p:nvSpPr>
        <p:spPr>
          <a:xfrm>
            <a:off x="7735451" y="7104552"/>
            <a:ext cx="2403475" cy="2401888"/>
          </a:xfrm>
          <a:prstGeom prst="rect">
            <a:avLst/>
          </a:prstGeom>
          <a:solidFill>
            <a:schemeClr val="bg2">
              <a:lumMod val="90000"/>
            </a:schemeClr>
          </a:solidFill>
        </p:spPr>
        <p:txBody>
          <a:bodyPr anchor="ctr"/>
          <a:lstStyle>
            <a:lvl1pPr marL="0" indent="0" algn="ctr">
              <a:buNone/>
              <a:defRPr sz="2000" b="0" i="0">
                <a:solidFill>
                  <a:schemeClr val="tx1"/>
                </a:solidFill>
                <a:latin typeface="Arial" panose="020B0604020202020204" pitchFamily="34" charset="0"/>
                <a:cs typeface="Arial" panose="020B0604020202020204" pitchFamily="34" charset="0"/>
              </a:defRPr>
            </a:lvl1pPr>
          </a:lstStyle>
          <a:p>
            <a:endParaRPr lang="x-none" dirty="0"/>
          </a:p>
        </p:txBody>
      </p:sp>
      <p:sp>
        <p:nvSpPr>
          <p:cNvPr id="18" name="Picture Placeholder 2">
            <a:extLst>
              <a:ext uri="{FF2B5EF4-FFF2-40B4-BE49-F238E27FC236}">
                <a16:creationId xmlns:a16="http://schemas.microsoft.com/office/drawing/2014/main" xmlns="" id="{15A5B861-B62C-8042-958E-38453E093450}"/>
              </a:ext>
            </a:extLst>
          </p:cNvPr>
          <p:cNvSpPr>
            <a:spLocks noGrp="1"/>
          </p:cNvSpPr>
          <p:nvPr>
            <p:ph type="pic" sz="quarter" idx="17"/>
          </p:nvPr>
        </p:nvSpPr>
        <p:spPr>
          <a:xfrm>
            <a:off x="11058488" y="7104552"/>
            <a:ext cx="2403475" cy="2401888"/>
          </a:xfrm>
          <a:prstGeom prst="rect">
            <a:avLst/>
          </a:prstGeom>
          <a:solidFill>
            <a:schemeClr val="bg2">
              <a:lumMod val="90000"/>
            </a:schemeClr>
          </a:solidFill>
        </p:spPr>
        <p:txBody>
          <a:bodyPr anchor="ctr"/>
          <a:lstStyle>
            <a:lvl1pPr marL="0" indent="0" algn="ctr">
              <a:buNone/>
              <a:defRPr sz="2000" b="0" i="0">
                <a:solidFill>
                  <a:schemeClr val="tx1"/>
                </a:solidFill>
                <a:latin typeface="Arial" panose="020B0604020202020204" pitchFamily="34" charset="0"/>
                <a:cs typeface="Arial" panose="020B0604020202020204" pitchFamily="34" charset="0"/>
              </a:defRPr>
            </a:lvl1pPr>
          </a:lstStyle>
          <a:p>
            <a:endParaRPr lang="x-none" dirty="0"/>
          </a:p>
        </p:txBody>
      </p:sp>
      <p:sp>
        <p:nvSpPr>
          <p:cNvPr id="19" name="Picture Placeholder 2">
            <a:extLst>
              <a:ext uri="{FF2B5EF4-FFF2-40B4-BE49-F238E27FC236}">
                <a16:creationId xmlns:a16="http://schemas.microsoft.com/office/drawing/2014/main" xmlns="" id="{4E68379E-C006-DE43-A791-6269DC771BBC}"/>
              </a:ext>
            </a:extLst>
          </p:cNvPr>
          <p:cNvSpPr>
            <a:spLocks noGrp="1"/>
          </p:cNvSpPr>
          <p:nvPr>
            <p:ph type="pic" sz="quarter" idx="18"/>
          </p:nvPr>
        </p:nvSpPr>
        <p:spPr>
          <a:xfrm>
            <a:off x="14381525" y="7104552"/>
            <a:ext cx="2403475" cy="2401888"/>
          </a:xfrm>
          <a:prstGeom prst="rect">
            <a:avLst/>
          </a:prstGeom>
          <a:solidFill>
            <a:schemeClr val="bg2">
              <a:lumMod val="90000"/>
            </a:schemeClr>
          </a:solidFill>
        </p:spPr>
        <p:txBody>
          <a:bodyPr anchor="ctr"/>
          <a:lstStyle>
            <a:lvl1pPr marL="0" indent="0" algn="ctr">
              <a:buNone/>
              <a:defRPr sz="2000" b="0" i="0">
                <a:solidFill>
                  <a:schemeClr val="tx1"/>
                </a:solidFill>
                <a:latin typeface="Arial" panose="020B0604020202020204" pitchFamily="34" charset="0"/>
                <a:cs typeface="Arial" panose="020B0604020202020204" pitchFamily="34" charset="0"/>
              </a:defRPr>
            </a:lvl1pPr>
          </a:lstStyle>
          <a:p>
            <a:endParaRPr lang="x-none" dirty="0"/>
          </a:p>
        </p:txBody>
      </p:sp>
      <p:sp>
        <p:nvSpPr>
          <p:cNvPr id="20" name="Picture Placeholder 2">
            <a:extLst>
              <a:ext uri="{FF2B5EF4-FFF2-40B4-BE49-F238E27FC236}">
                <a16:creationId xmlns:a16="http://schemas.microsoft.com/office/drawing/2014/main" xmlns="" id="{D2AFC5A0-9BEF-D44B-9C18-CB175E90F418}"/>
              </a:ext>
            </a:extLst>
          </p:cNvPr>
          <p:cNvSpPr>
            <a:spLocks noGrp="1"/>
          </p:cNvSpPr>
          <p:nvPr>
            <p:ph type="pic" sz="quarter" idx="19"/>
          </p:nvPr>
        </p:nvSpPr>
        <p:spPr>
          <a:xfrm>
            <a:off x="17704563" y="7104552"/>
            <a:ext cx="2403475" cy="2401888"/>
          </a:xfrm>
          <a:prstGeom prst="rect">
            <a:avLst/>
          </a:prstGeom>
          <a:solidFill>
            <a:schemeClr val="bg2">
              <a:lumMod val="90000"/>
            </a:schemeClr>
          </a:solidFill>
        </p:spPr>
        <p:txBody>
          <a:bodyPr anchor="ctr"/>
          <a:lstStyle>
            <a:lvl1pPr marL="0" indent="0" algn="ctr">
              <a:buNone/>
              <a:defRPr sz="2000" b="0" i="0">
                <a:solidFill>
                  <a:schemeClr val="tx1"/>
                </a:solidFill>
                <a:latin typeface="Arial" panose="020B0604020202020204" pitchFamily="34" charset="0"/>
                <a:cs typeface="Arial" panose="020B0604020202020204" pitchFamily="34" charset="0"/>
              </a:defRPr>
            </a:lvl1pPr>
          </a:lstStyle>
          <a:p>
            <a:endParaRPr lang="x-none" dirty="0"/>
          </a:p>
        </p:txBody>
      </p:sp>
    </p:spTree>
    <p:extLst>
      <p:ext uri="{BB962C8B-B14F-4D97-AF65-F5344CB8AC3E}">
        <p14:creationId xmlns:p14="http://schemas.microsoft.com/office/powerpoint/2010/main" val="1021012141"/>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mp; Subtitle (without header) + Photos">
    <p:bg>
      <p:bgPr>
        <a:solidFill>
          <a:schemeClr val="bg2"/>
        </a:solidFill>
        <a:effectLst/>
      </p:bgPr>
    </p:bg>
    <p:spTree>
      <p:nvGrpSpPr>
        <p:cNvPr id="1" name=""/>
        <p:cNvGrpSpPr/>
        <p:nvPr/>
      </p:nvGrpSpPr>
      <p:grpSpPr>
        <a:xfrm>
          <a:off x="0" y="0"/>
          <a:ext cx="0" cy="0"/>
          <a:chOff x="0" y="0"/>
          <a:chExt cx="0" cy="0"/>
        </a:xfrm>
      </p:grpSpPr>
      <p:sp>
        <p:nvSpPr>
          <p:cNvPr id="30" name="Circle"/>
          <p:cNvSpPr/>
          <p:nvPr/>
        </p:nvSpPr>
        <p:spPr>
          <a:xfrm>
            <a:off x="22441117" y="11878733"/>
            <a:ext cx="571501" cy="571501"/>
          </a:xfrm>
          <a:prstGeom prst="ellipse">
            <a:avLst/>
          </a:prstGeom>
          <a:solidFill>
            <a:schemeClr val="tx1"/>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b="1" i="0" dirty="0">
              <a:latin typeface="Arial Black" panose="020B0604020202020204" pitchFamily="34" charset="0"/>
              <a:cs typeface="Arial Black" panose="020B0604020202020204" pitchFamily="34" charset="0"/>
            </a:endParaRPr>
          </a:p>
        </p:txBody>
      </p:sp>
      <p:sp>
        <p:nvSpPr>
          <p:cNvPr id="31" name="Slide Number"/>
          <p:cNvSpPr txBox="1">
            <a:spLocks noGrp="1"/>
          </p:cNvSpPr>
          <p:nvPr>
            <p:ph type="sldNum" sz="quarter" idx="2"/>
          </p:nvPr>
        </p:nvSpPr>
        <p:spPr>
          <a:xfrm>
            <a:off x="22445350" y="12003953"/>
            <a:ext cx="571501" cy="298984"/>
          </a:xfrm>
          <a:prstGeom prst="rect">
            <a:avLst/>
          </a:prstGeom>
        </p:spPr>
        <p:txBody>
          <a:bodyPr wrap="square"/>
          <a:lstStyle>
            <a:lvl1pPr>
              <a:defRPr sz="1400" b="1">
                <a:solidFill>
                  <a:srgbClr val="F0F0F0"/>
                </a:solidFill>
                <a:latin typeface="Arial"/>
                <a:ea typeface="Arial"/>
                <a:cs typeface="Arial"/>
                <a:sym typeface="Arial"/>
              </a:defRPr>
            </a:lvl1pPr>
          </a:lstStyle>
          <a:p>
            <a:fld id="{86CB4B4D-7CA3-9044-876B-883B54F8677D}" type="slidenum">
              <a:t>‹#›</a:t>
            </a:fld>
            <a:endParaRPr/>
          </a:p>
        </p:txBody>
      </p:sp>
      <p:sp>
        <p:nvSpPr>
          <p:cNvPr id="4" name="Picture Placeholder 2">
            <a:extLst>
              <a:ext uri="{FF2B5EF4-FFF2-40B4-BE49-F238E27FC236}">
                <a16:creationId xmlns:a16="http://schemas.microsoft.com/office/drawing/2014/main" xmlns="" id="{FBAE1344-71FB-214A-985A-C79AE33BAD38}"/>
              </a:ext>
            </a:extLst>
          </p:cNvPr>
          <p:cNvSpPr>
            <a:spLocks noGrp="1"/>
          </p:cNvSpPr>
          <p:nvPr>
            <p:ph type="pic" sz="quarter" idx="10"/>
          </p:nvPr>
        </p:nvSpPr>
        <p:spPr>
          <a:xfrm>
            <a:off x="4412414" y="3867576"/>
            <a:ext cx="2403475" cy="2401888"/>
          </a:xfrm>
          <a:prstGeom prst="rect">
            <a:avLst/>
          </a:prstGeom>
          <a:solidFill>
            <a:schemeClr val="bg2">
              <a:lumMod val="90000"/>
            </a:schemeClr>
          </a:solidFill>
        </p:spPr>
        <p:txBody>
          <a:bodyPr anchor="ctr"/>
          <a:lstStyle>
            <a:lvl1pPr marL="0" indent="0" algn="ctr">
              <a:buNone/>
              <a:defRPr sz="2000" b="0" i="0">
                <a:solidFill>
                  <a:schemeClr val="tx1"/>
                </a:solidFill>
                <a:latin typeface="Arial" panose="020B0604020202020204" pitchFamily="34" charset="0"/>
                <a:cs typeface="Arial" panose="020B0604020202020204" pitchFamily="34" charset="0"/>
              </a:defRPr>
            </a:lvl1pPr>
          </a:lstStyle>
          <a:p>
            <a:endParaRPr lang="x-none" dirty="0"/>
          </a:p>
        </p:txBody>
      </p:sp>
      <p:sp>
        <p:nvSpPr>
          <p:cNvPr id="5" name="Picture Placeholder 2">
            <a:extLst>
              <a:ext uri="{FF2B5EF4-FFF2-40B4-BE49-F238E27FC236}">
                <a16:creationId xmlns:a16="http://schemas.microsoft.com/office/drawing/2014/main" xmlns="" id="{3FAF2F12-F6A2-F94B-94A1-8FC535902C7B}"/>
              </a:ext>
            </a:extLst>
          </p:cNvPr>
          <p:cNvSpPr>
            <a:spLocks noGrp="1"/>
          </p:cNvSpPr>
          <p:nvPr>
            <p:ph type="pic" sz="quarter" idx="11"/>
          </p:nvPr>
        </p:nvSpPr>
        <p:spPr>
          <a:xfrm>
            <a:off x="7735451" y="3867576"/>
            <a:ext cx="2403475" cy="2401888"/>
          </a:xfrm>
          <a:prstGeom prst="rect">
            <a:avLst/>
          </a:prstGeom>
          <a:solidFill>
            <a:schemeClr val="bg2">
              <a:lumMod val="90000"/>
            </a:schemeClr>
          </a:solidFill>
        </p:spPr>
        <p:txBody>
          <a:bodyPr anchor="ctr"/>
          <a:lstStyle>
            <a:lvl1pPr marL="0" indent="0" algn="ctr">
              <a:buNone/>
              <a:defRPr sz="2000" b="0" i="0">
                <a:solidFill>
                  <a:schemeClr val="tx1"/>
                </a:solidFill>
                <a:latin typeface="Arial" panose="020B0604020202020204" pitchFamily="34" charset="0"/>
                <a:cs typeface="Arial" panose="020B0604020202020204" pitchFamily="34" charset="0"/>
              </a:defRPr>
            </a:lvl1pPr>
          </a:lstStyle>
          <a:p>
            <a:endParaRPr lang="x-none" dirty="0"/>
          </a:p>
        </p:txBody>
      </p:sp>
      <p:sp>
        <p:nvSpPr>
          <p:cNvPr id="6" name="Picture Placeholder 2">
            <a:extLst>
              <a:ext uri="{FF2B5EF4-FFF2-40B4-BE49-F238E27FC236}">
                <a16:creationId xmlns:a16="http://schemas.microsoft.com/office/drawing/2014/main" xmlns="" id="{D2D72B2A-0AFA-E744-A788-3DBAB2334098}"/>
              </a:ext>
            </a:extLst>
          </p:cNvPr>
          <p:cNvSpPr>
            <a:spLocks noGrp="1"/>
          </p:cNvSpPr>
          <p:nvPr>
            <p:ph type="pic" sz="quarter" idx="12"/>
          </p:nvPr>
        </p:nvSpPr>
        <p:spPr>
          <a:xfrm>
            <a:off x="11058488" y="3867576"/>
            <a:ext cx="2403475" cy="2401888"/>
          </a:xfrm>
          <a:prstGeom prst="rect">
            <a:avLst/>
          </a:prstGeom>
          <a:solidFill>
            <a:schemeClr val="bg2">
              <a:lumMod val="90000"/>
            </a:schemeClr>
          </a:solidFill>
        </p:spPr>
        <p:txBody>
          <a:bodyPr anchor="ctr"/>
          <a:lstStyle>
            <a:lvl1pPr marL="0" indent="0" algn="ctr">
              <a:buNone/>
              <a:defRPr sz="2000" b="0" i="0">
                <a:solidFill>
                  <a:schemeClr val="tx1"/>
                </a:solidFill>
                <a:latin typeface="Arial" panose="020B0604020202020204" pitchFamily="34" charset="0"/>
                <a:cs typeface="Arial" panose="020B0604020202020204" pitchFamily="34" charset="0"/>
              </a:defRPr>
            </a:lvl1pPr>
          </a:lstStyle>
          <a:p>
            <a:endParaRPr lang="x-none" dirty="0"/>
          </a:p>
        </p:txBody>
      </p:sp>
      <p:sp>
        <p:nvSpPr>
          <p:cNvPr id="7" name="Picture Placeholder 2">
            <a:extLst>
              <a:ext uri="{FF2B5EF4-FFF2-40B4-BE49-F238E27FC236}">
                <a16:creationId xmlns:a16="http://schemas.microsoft.com/office/drawing/2014/main" xmlns="" id="{C86CE5F9-F76C-5447-854F-C41CDBCF8B4D}"/>
              </a:ext>
            </a:extLst>
          </p:cNvPr>
          <p:cNvSpPr>
            <a:spLocks noGrp="1"/>
          </p:cNvSpPr>
          <p:nvPr>
            <p:ph type="pic" sz="quarter" idx="13"/>
          </p:nvPr>
        </p:nvSpPr>
        <p:spPr>
          <a:xfrm>
            <a:off x="14381525" y="3867576"/>
            <a:ext cx="2403475" cy="2401888"/>
          </a:xfrm>
          <a:prstGeom prst="rect">
            <a:avLst/>
          </a:prstGeom>
          <a:solidFill>
            <a:schemeClr val="bg2">
              <a:lumMod val="90000"/>
            </a:schemeClr>
          </a:solidFill>
        </p:spPr>
        <p:txBody>
          <a:bodyPr anchor="ctr"/>
          <a:lstStyle>
            <a:lvl1pPr marL="0" indent="0" algn="ctr">
              <a:buNone/>
              <a:defRPr sz="2000" b="0" i="0">
                <a:solidFill>
                  <a:schemeClr val="tx1"/>
                </a:solidFill>
                <a:latin typeface="Arial" panose="020B0604020202020204" pitchFamily="34" charset="0"/>
                <a:cs typeface="Arial" panose="020B0604020202020204" pitchFamily="34" charset="0"/>
              </a:defRPr>
            </a:lvl1pPr>
          </a:lstStyle>
          <a:p>
            <a:endParaRPr lang="x-none" dirty="0"/>
          </a:p>
        </p:txBody>
      </p:sp>
      <p:sp>
        <p:nvSpPr>
          <p:cNvPr id="8" name="Picture Placeholder 2">
            <a:extLst>
              <a:ext uri="{FF2B5EF4-FFF2-40B4-BE49-F238E27FC236}">
                <a16:creationId xmlns:a16="http://schemas.microsoft.com/office/drawing/2014/main" xmlns="" id="{AD67D36D-1FCA-3A46-9B4A-5D1828C6D688}"/>
              </a:ext>
            </a:extLst>
          </p:cNvPr>
          <p:cNvSpPr>
            <a:spLocks noGrp="1"/>
          </p:cNvSpPr>
          <p:nvPr>
            <p:ph type="pic" sz="quarter" idx="14"/>
          </p:nvPr>
        </p:nvSpPr>
        <p:spPr>
          <a:xfrm>
            <a:off x="17704563" y="3867576"/>
            <a:ext cx="2403475" cy="2401888"/>
          </a:xfrm>
          <a:prstGeom prst="rect">
            <a:avLst/>
          </a:prstGeom>
          <a:solidFill>
            <a:schemeClr val="bg2">
              <a:lumMod val="90000"/>
            </a:schemeClr>
          </a:solidFill>
        </p:spPr>
        <p:txBody>
          <a:bodyPr anchor="ctr"/>
          <a:lstStyle>
            <a:lvl1pPr marL="0" indent="0" algn="ctr">
              <a:buNone/>
              <a:defRPr sz="2000" b="0" i="0">
                <a:solidFill>
                  <a:schemeClr val="tx1"/>
                </a:solidFill>
                <a:latin typeface="Arial" panose="020B0604020202020204" pitchFamily="34" charset="0"/>
                <a:cs typeface="Arial" panose="020B0604020202020204" pitchFamily="34" charset="0"/>
              </a:defRPr>
            </a:lvl1pPr>
          </a:lstStyle>
          <a:p>
            <a:endParaRPr lang="x-none" dirty="0"/>
          </a:p>
        </p:txBody>
      </p:sp>
      <p:sp>
        <p:nvSpPr>
          <p:cNvPr id="9" name="Picture Placeholder 2">
            <a:extLst>
              <a:ext uri="{FF2B5EF4-FFF2-40B4-BE49-F238E27FC236}">
                <a16:creationId xmlns:a16="http://schemas.microsoft.com/office/drawing/2014/main" xmlns="" id="{486BE658-6D24-CA4C-AB3D-5A54CB356B30}"/>
              </a:ext>
            </a:extLst>
          </p:cNvPr>
          <p:cNvSpPr>
            <a:spLocks noGrp="1"/>
          </p:cNvSpPr>
          <p:nvPr>
            <p:ph type="pic" sz="quarter" idx="15"/>
          </p:nvPr>
        </p:nvSpPr>
        <p:spPr>
          <a:xfrm>
            <a:off x="4412414" y="7104552"/>
            <a:ext cx="2403475" cy="2401888"/>
          </a:xfrm>
          <a:prstGeom prst="rect">
            <a:avLst/>
          </a:prstGeom>
          <a:solidFill>
            <a:schemeClr val="bg2">
              <a:lumMod val="90000"/>
            </a:schemeClr>
          </a:solidFill>
        </p:spPr>
        <p:txBody>
          <a:bodyPr anchor="ctr"/>
          <a:lstStyle>
            <a:lvl1pPr marL="0" indent="0" algn="ctr">
              <a:buNone/>
              <a:defRPr sz="2000" b="0" i="0">
                <a:solidFill>
                  <a:schemeClr val="tx1"/>
                </a:solidFill>
                <a:latin typeface="Arial" panose="020B0604020202020204" pitchFamily="34" charset="0"/>
                <a:cs typeface="Arial" panose="020B0604020202020204" pitchFamily="34" charset="0"/>
              </a:defRPr>
            </a:lvl1pPr>
          </a:lstStyle>
          <a:p>
            <a:endParaRPr lang="x-none" dirty="0"/>
          </a:p>
        </p:txBody>
      </p:sp>
      <p:sp>
        <p:nvSpPr>
          <p:cNvPr id="10" name="Picture Placeholder 2">
            <a:extLst>
              <a:ext uri="{FF2B5EF4-FFF2-40B4-BE49-F238E27FC236}">
                <a16:creationId xmlns:a16="http://schemas.microsoft.com/office/drawing/2014/main" xmlns="" id="{FFF242D3-B6C6-414A-84B9-697A2301F818}"/>
              </a:ext>
            </a:extLst>
          </p:cNvPr>
          <p:cNvSpPr>
            <a:spLocks noGrp="1"/>
          </p:cNvSpPr>
          <p:nvPr>
            <p:ph type="pic" sz="quarter" idx="16"/>
          </p:nvPr>
        </p:nvSpPr>
        <p:spPr>
          <a:xfrm>
            <a:off x="7735451" y="7104552"/>
            <a:ext cx="2403475" cy="2401888"/>
          </a:xfrm>
          <a:prstGeom prst="rect">
            <a:avLst/>
          </a:prstGeom>
          <a:solidFill>
            <a:schemeClr val="bg2">
              <a:lumMod val="90000"/>
            </a:schemeClr>
          </a:solidFill>
        </p:spPr>
        <p:txBody>
          <a:bodyPr anchor="ctr"/>
          <a:lstStyle>
            <a:lvl1pPr marL="0" indent="0" algn="ctr">
              <a:buNone/>
              <a:defRPr sz="2000" b="0" i="0">
                <a:solidFill>
                  <a:schemeClr val="tx1"/>
                </a:solidFill>
                <a:latin typeface="Arial" panose="020B0604020202020204" pitchFamily="34" charset="0"/>
                <a:cs typeface="Arial" panose="020B0604020202020204" pitchFamily="34" charset="0"/>
              </a:defRPr>
            </a:lvl1pPr>
          </a:lstStyle>
          <a:p>
            <a:endParaRPr lang="x-none" dirty="0"/>
          </a:p>
        </p:txBody>
      </p:sp>
      <p:sp>
        <p:nvSpPr>
          <p:cNvPr id="11" name="Picture Placeholder 2">
            <a:extLst>
              <a:ext uri="{FF2B5EF4-FFF2-40B4-BE49-F238E27FC236}">
                <a16:creationId xmlns:a16="http://schemas.microsoft.com/office/drawing/2014/main" xmlns="" id="{D050F28B-8BAE-5B4C-B35C-E30F344D5141}"/>
              </a:ext>
            </a:extLst>
          </p:cNvPr>
          <p:cNvSpPr>
            <a:spLocks noGrp="1"/>
          </p:cNvSpPr>
          <p:nvPr>
            <p:ph type="pic" sz="quarter" idx="17"/>
          </p:nvPr>
        </p:nvSpPr>
        <p:spPr>
          <a:xfrm>
            <a:off x="11058488" y="7104552"/>
            <a:ext cx="2403475" cy="2401888"/>
          </a:xfrm>
          <a:prstGeom prst="rect">
            <a:avLst/>
          </a:prstGeom>
          <a:solidFill>
            <a:schemeClr val="bg2">
              <a:lumMod val="90000"/>
            </a:schemeClr>
          </a:solidFill>
        </p:spPr>
        <p:txBody>
          <a:bodyPr anchor="ctr"/>
          <a:lstStyle>
            <a:lvl1pPr marL="0" indent="0" algn="ctr">
              <a:buNone/>
              <a:defRPr sz="2000" b="0" i="0">
                <a:solidFill>
                  <a:schemeClr val="tx1"/>
                </a:solidFill>
                <a:latin typeface="Arial" panose="020B0604020202020204" pitchFamily="34" charset="0"/>
                <a:cs typeface="Arial" panose="020B0604020202020204" pitchFamily="34" charset="0"/>
              </a:defRPr>
            </a:lvl1pPr>
          </a:lstStyle>
          <a:p>
            <a:endParaRPr lang="x-none" dirty="0"/>
          </a:p>
        </p:txBody>
      </p:sp>
      <p:sp>
        <p:nvSpPr>
          <p:cNvPr id="12" name="Picture Placeholder 2">
            <a:extLst>
              <a:ext uri="{FF2B5EF4-FFF2-40B4-BE49-F238E27FC236}">
                <a16:creationId xmlns:a16="http://schemas.microsoft.com/office/drawing/2014/main" xmlns="" id="{642DCAE9-9E18-4B47-A5A0-FB78038F0822}"/>
              </a:ext>
            </a:extLst>
          </p:cNvPr>
          <p:cNvSpPr>
            <a:spLocks noGrp="1"/>
          </p:cNvSpPr>
          <p:nvPr>
            <p:ph type="pic" sz="quarter" idx="18"/>
          </p:nvPr>
        </p:nvSpPr>
        <p:spPr>
          <a:xfrm>
            <a:off x="14381525" y="7104552"/>
            <a:ext cx="2403475" cy="2401888"/>
          </a:xfrm>
          <a:prstGeom prst="rect">
            <a:avLst/>
          </a:prstGeom>
          <a:solidFill>
            <a:schemeClr val="bg2">
              <a:lumMod val="90000"/>
            </a:schemeClr>
          </a:solidFill>
        </p:spPr>
        <p:txBody>
          <a:bodyPr anchor="ctr"/>
          <a:lstStyle>
            <a:lvl1pPr marL="0" indent="0" algn="ctr">
              <a:buNone/>
              <a:defRPr sz="2000" b="0" i="0">
                <a:solidFill>
                  <a:schemeClr val="tx1"/>
                </a:solidFill>
                <a:latin typeface="Arial" panose="020B0604020202020204" pitchFamily="34" charset="0"/>
                <a:cs typeface="Arial" panose="020B0604020202020204" pitchFamily="34" charset="0"/>
              </a:defRPr>
            </a:lvl1pPr>
          </a:lstStyle>
          <a:p>
            <a:endParaRPr lang="x-none" dirty="0"/>
          </a:p>
        </p:txBody>
      </p:sp>
      <p:sp>
        <p:nvSpPr>
          <p:cNvPr id="13" name="Picture Placeholder 2">
            <a:extLst>
              <a:ext uri="{FF2B5EF4-FFF2-40B4-BE49-F238E27FC236}">
                <a16:creationId xmlns:a16="http://schemas.microsoft.com/office/drawing/2014/main" xmlns="" id="{F32F03F1-C50A-864C-B428-79231A186CED}"/>
              </a:ext>
            </a:extLst>
          </p:cNvPr>
          <p:cNvSpPr>
            <a:spLocks noGrp="1"/>
          </p:cNvSpPr>
          <p:nvPr>
            <p:ph type="pic" sz="quarter" idx="19"/>
          </p:nvPr>
        </p:nvSpPr>
        <p:spPr>
          <a:xfrm>
            <a:off x="17704563" y="7104552"/>
            <a:ext cx="2403475" cy="2401888"/>
          </a:xfrm>
          <a:prstGeom prst="rect">
            <a:avLst/>
          </a:prstGeom>
          <a:solidFill>
            <a:schemeClr val="bg2">
              <a:lumMod val="90000"/>
            </a:schemeClr>
          </a:solidFill>
        </p:spPr>
        <p:txBody>
          <a:bodyPr anchor="ctr"/>
          <a:lstStyle>
            <a:lvl1pPr marL="0" indent="0" algn="ctr">
              <a:buNone/>
              <a:defRPr sz="2000" b="0" i="0">
                <a:solidFill>
                  <a:schemeClr val="tx1"/>
                </a:solidFill>
                <a:latin typeface="Arial" panose="020B0604020202020204" pitchFamily="34" charset="0"/>
                <a:cs typeface="Arial" panose="020B0604020202020204" pitchFamily="34" charset="0"/>
              </a:defRPr>
            </a:lvl1pPr>
          </a:lstStyle>
          <a:p>
            <a:endParaRPr lang="x-none" dirty="0"/>
          </a:p>
        </p:txBody>
      </p:sp>
    </p:spTree>
    <p:extLst>
      <p:ext uri="{BB962C8B-B14F-4D97-AF65-F5344CB8AC3E}">
        <p14:creationId xmlns:p14="http://schemas.microsoft.com/office/powerpoint/2010/main" val="742843292"/>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Blank">
    <p:bg>
      <p:bgPr>
        <a:solidFill>
          <a:schemeClr val="bg2"/>
        </a:solid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 Photos">
    <p:bg>
      <p:bgPr>
        <a:solidFill>
          <a:schemeClr val="bg2"/>
        </a:solidFill>
        <a:effectLst/>
      </p:bgPr>
    </p:bg>
    <p:spTree>
      <p:nvGrpSpPr>
        <p:cNvPr id="1" name=""/>
        <p:cNvGrpSpPr/>
        <p:nvPr/>
      </p:nvGrpSpPr>
      <p:grpSpPr>
        <a:xfrm>
          <a:off x="0" y="0"/>
          <a:ext cx="0" cy="0"/>
          <a:chOff x="0" y="0"/>
          <a:chExt cx="0" cy="0"/>
        </a:xfrm>
      </p:grpSpPr>
      <p:sp>
        <p:nvSpPr>
          <p:cNvPr id="2" name="Picture Placeholder 2">
            <a:extLst>
              <a:ext uri="{FF2B5EF4-FFF2-40B4-BE49-F238E27FC236}">
                <a16:creationId xmlns:a16="http://schemas.microsoft.com/office/drawing/2014/main" xmlns="" id="{01F935C2-BB49-7F44-AA76-95F670099320}"/>
              </a:ext>
            </a:extLst>
          </p:cNvPr>
          <p:cNvSpPr>
            <a:spLocks noGrp="1"/>
          </p:cNvSpPr>
          <p:nvPr>
            <p:ph type="pic" sz="quarter" idx="10"/>
          </p:nvPr>
        </p:nvSpPr>
        <p:spPr>
          <a:xfrm>
            <a:off x="4412414" y="3867576"/>
            <a:ext cx="2403475" cy="2401888"/>
          </a:xfrm>
          <a:prstGeom prst="rect">
            <a:avLst/>
          </a:prstGeom>
          <a:solidFill>
            <a:schemeClr val="bg2">
              <a:lumMod val="90000"/>
            </a:schemeClr>
          </a:solidFill>
        </p:spPr>
        <p:txBody>
          <a:bodyPr anchor="ctr"/>
          <a:lstStyle>
            <a:lvl1pPr marL="0" indent="0" algn="ctr">
              <a:buNone/>
              <a:defRPr sz="2000" b="0" i="0">
                <a:solidFill>
                  <a:schemeClr val="tx1"/>
                </a:solidFill>
                <a:latin typeface="Arial" panose="020B0604020202020204" pitchFamily="34" charset="0"/>
                <a:cs typeface="Arial" panose="020B0604020202020204" pitchFamily="34" charset="0"/>
              </a:defRPr>
            </a:lvl1pPr>
          </a:lstStyle>
          <a:p>
            <a:endParaRPr lang="x-none" dirty="0"/>
          </a:p>
        </p:txBody>
      </p:sp>
      <p:sp>
        <p:nvSpPr>
          <p:cNvPr id="3" name="Picture Placeholder 2">
            <a:extLst>
              <a:ext uri="{FF2B5EF4-FFF2-40B4-BE49-F238E27FC236}">
                <a16:creationId xmlns:a16="http://schemas.microsoft.com/office/drawing/2014/main" xmlns="" id="{58871FA9-522E-EF46-8ED1-22380FB4075C}"/>
              </a:ext>
            </a:extLst>
          </p:cNvPr>
          <p:cNvSpPr>
            <a:spLocks noGrp="1"/>
          </p:cNvSpPr>
          <p:nvPr>
            <p:ph type="pic" sz="quarter" idx="11"/>
          </p:nvPr>
        </p:nvSpPr>
        <p:spPr>
          <a:xfrm>
            <a:off x="7735451" y="3867576"/>
            <a:ext cx="2403475" cy="2401888"/>
          </a:xfrm>
          <a:prstGeom prst="rect">
            <a:avLst/>
          </a:prstGeom>
          <a:solidFill>
            <a:schemeClr val="bg2">
              <a:lumMod val="90000"/>
            </a:schemeClr>
          </a:solidFill>
        </p:spPr>
        <p:txBody>
          <a:bodyPr anchor="ctr"/>
          <a:lstStyle>
            <a:lvl1pPr marL="0" indent="0" algn="ctr">
              <a:buNone/>
              <a:defRPr sz="2000" b="0" i="0">
                <a:solidFill>
                  <a:schemeClr val="tx1"/>
                </a:solidFill>
                <a:latin typeface="Arial" panose="020B0604020202020204" pitchFamily="34" charset="0"/>
                <a:cs typeface="Arial" panose="020B0604020202020204" pitchFamily="34" charset="0"/>
              </a:defRPr>
            </a:lvl1pPr>
          </a:lstStyle>
          <a:p>
            <a:endParaRPr lang="x-none" dirty="0"/>
          </a:p>
        </p:txBody>
      </p:sp>
      <p:sp>
        <p:nvSpPr>
          <p:cNvPr id="4" name="Picture Placeholder 2">
            <a:extLst>
              <a:ext uri="{FF2B5EF4-FFF2-40B4-BE49-F238E27FC236}">
                <a16:creationId xmlns:a16="http://schemas.microsoft.com/office/drawing/2014/main" xmlns="" id="{A1CE6A93-8415-B84C-9636-40D989C3225E}"/>
              </a:ext>
            </a:extLst>
          </p:cNvPr>
          <p:cNvSpPr>
            <a:spLocks noGrp="1"/>
          </p:cNvSpPr>
          <p:nvPr>
            <p:ph type="pic" sz="quarter" idx="12"/>
          </p:nvPr>
        </p:nvSpPr>
        <p:spPr>
          <a:xfrm>
            <a:off x="11058488" y="3867576"/>
            <a:ext cx="2403475" cy="2401888"/>
          </a:xfrm>
          <a:prstGeom prst="rect">
            <a:avLst/>
          </a:prstGeom>
          <a:solidFill>
            <a:schemeClr val="bg2">
              <a:lumMod val="90000"/>
            </a:schemeClr>
          </a:solidFill>
        </p:spPr>
        <p:txBody>
          <a:bodyPr anchor="ctr"/>
          <a:lstStyle>
            <a:lvl1pPr marL="0" indent="0" algn="ctr">
              <a:buNone/>
              <a:defRPr sz="2000" b="0" i="0">
                <a:solidFill>
                  <a:schemeClr val="tx1"/>
                </a:solidFill>
                <a:latin typeface="Arial" panose="020B0604020202020204" pitchFamily="34" charset="0"/>
                <a:cs typeface="Arial" panose="020B0604020202020204" pitchFamily="34" charset="0"/>
              </a:defRPr>
            </a:lvl1pPr>
          </a:lstStyle>
          <a:p>
            <a:endParaRPr lang="x-none" dirty="0"/>
          </a:p>
        </p:txBody>
      </p:sp>
      <p:sp>
        <p:nvSpPr>
          <p:cNvPr id="5" name="Picture Placeholder 2">
            <a:extLst>
              <a:ext uri="{FF2B5EF4-FFF2-40B4-BE49-F238E27FC236}">
                <a16:creationId xmlns:a16="http://schemas.microsoft.com/office/drawing/2014/main" xmlns="" id="{24F4412B-9D40-1740-8196-208EDFDE6A40}"/>
              </a:ext>
            </a:extLst>
          </p:cNvPr>
          <p:cNvSpPr>
            <a:spLocks noGrp="1"/>
          </p:cNvSpPr>
          <p:nvPr>
            <p:ph type="pic" sz="quarter" idx="13"/>
          </p:nvPr>
        </p:nvSpPr>
        <p:spPr>
          <a:xfrm>
            <a:off x="14381525" y="3867576"/>
            <a:ext cx="2403475" cy="2401888"/>
          </a:xfrm>
          <a:prstGeom prst="rect">
            <a:avLst/>
          </a:prstGeom>
          <a:solidFill>
            <a:schemeClr val="bg2">
              <a:lumMod val="90000"/>
            </a:schemeClr>
          </a:solidFill>
        </p:spPr>
        <p:txBody>
          <a:bodyPr anchor="ctr"/>
          <a:lstStyle>
            <a:lvl1pPr marL="0" indent="0" algn="ctr">
              <a:buNone/>
              <a:defRPr sz="2000" b="0" i="0">
                <a:solidFill>
                  <a:schemeClr val="tx1"/>
                </a:solidFill>
                <a:latin typeface="Arial" panose="020B0604020202020204" pitchFamily="34" charset="0"/>
                <a:cs typeface="Arial" panose="020B0604020202020204" pitchFamily="34" charset="0"/>
              </a:defRPr>
            </a:lvl1pPr>
          </a:lstStyle>
          <a:p>
            <a:endParaRPr lang="x-none" dirty="0"/>
          </a:p>
        </p:txBody>
      </p:sp>
      <p:sp>
        <p:nvSpPr>
          <p:cNvPr id="6" name="Picture Placeholder 2">
            <a:extLst>
              <a:ext uri="{FF2B5EF4-FFF2-40B4-BE49-F238E27FC236}">
                <a16:creationId xmlns:a16="http://schemas.microsoft.com/office/drawing/2014/main" xmlns="" id="{DF52A887-0B61-FB40-A002-18D9DB1567FD}"/>
              </a:ext>
            </a:extLst>
          </p:cNvPr>
          <p:cNvSpPr>
            <a:spLocks noGrp="1"/>
          </p:cNvSpPr>
          <p:nvPr>
            <p:ph type="pic" sz="quarter" idx="14"/>
          </p:nvPr>
        </p:nvSpPr>
        <p:spPr>
          <a:xfrm>
            <a:off x="17704563" y="3867576"/>
            <a:ext cx="2403475" cy="2401888"/>
          </a:xfrm>
          <a:prstGeom prst="rect">
            <a:avLst/>
          </a:prstGeom>
          <a:solidFill>
            <a:schemeClr val="bg2">
              <a:lumMod val="90000"/>
            </a:schemeClr>
          </a:solidFill>
        </p:spPr>
        <p:txBody>
          <a:bodyPr anchor="ctr"/>
          <a:lstStyle>
            <a:lvl1pPr marL="0" indent="0" algn="ctr">
              <a:buNone/>
              <a:defRPr sz="2000" b="0" i="0">
                <a:solidFill>
                  <a:schemeClr val="tx1"/>
                </a:solidFill>
                <a:latin typeface="Arial" panose="020B0604020202020204" pitchFamily="34" charset="0"/>
                <a:cs typeface="Arial" panose="020B0604020202020204" pitchFamily="34" charset="0"/>
              </a:defRPr>
            </a:lvl1pPr>
          </a:lstStyle>
          <a:p>
            <a:endParaRPr lang="x-none" dirty="0"/>
          </a:p>
        </p:txBody>
      </p:sp>
      <p:sp>
        <p:nvSpPr>
          <p:cNvPr id="7" name="Picture Placeholder 2">
            <a:extLst>
              <a:ext uri="{FF2B5EF4-FFF2-40B4-BE49-F238E27FC236}">
                <a16:creationId xmlns:a16="http://schemas.microsoft.com/office/drawing/2014/main" xmlns="" id="{9D153C23-CF0C-C44B-9801-00A206002652}"/>
              </a:ext>
            </a:extLst>
          </p:cNvPr>
          <p:cNvSpPr>
            <a:spLocks noGrp="1"/>
          </p:cNvSpPr>
          <p:nvPr>
            <p:ph type="pic" sz="quarter" idx="15"/>
          </p:nvPr>
        </p:nvSpPr>
        <p:spPr>
          <a:xfrm>
            <a:off x="4412414" y="7104552"/>
            <a:ext cx="2403475" cy="2401888"/>
          </a:xfrm>
          <a:prstGeom prst="rect">
            <a:avLst/>
          </a:prstGeom>
          <a:solidFill>
            <a:schemeClr val="bg2">
              <a:lumMod val="90000"/>
            </a:schemeClr>
          </a:solidFill>
        </p:spPr>
        <p:txBody>
          <a:bodyPr anchor="ctr"/>
          <a:lstStyle>
            <a:lvl1pPr marL="0" indent="0" algn="ctr">
              <a:buNone/>
              <a:defRPr sz="2000" b="0" i="0">
                <a:solidFill>
                  <a:schemeClr val="tx1"/>
                </a:solidFill>
                <a:latin typeface="Arial" panose="020B0604020202020204" pitchFamily="34" charset="0"/>
                <a:cs typeface="Arial" panose="020B0604020202020204" pitchFamily="34" charset="0"/>
              </a:defRPr>
            </a:lvl1pPr>
          </a:lstStyle>
          <a:p>
            <a:endParaRPr lang="x-none" dirty="0"/>
          </a:p>
        </p:txBody>
      </p:sp>
      <p:sp>
        <p:nvSpPr>
          <p:cNvPr id="8" name="Picture Placeholder 2">
            <a:extLst>
              <a:ext uri="{FF2B5EF4-FFF2-40B4-BE49-F238E27FC236}">
                <a16:creationId xmlns:a16="http://schemas.microsoft.com/office/drawing/2014/main" xmlns="" id="{BA9D09E7-4FBA-1C4C-8814-B5E33FE5F03F}"/>
              </a:ext>
            </a:extLst>
          </p:cNvPr>
          <p:cNvSpPr>
            <a:spLocks noGrp="1"/>
          </p:cNvSpPr>
          <p:nvPr>
            <p:ph type="pic" sz="quarter" idx="16"/>
          </p:nvPr>
        </p:nvSpPr>
        <p:spPr>
          <a:xfrm>
            <a:off x="7735451" y="7104552"/>
            <a:ext cx="2403475" cy="2401888"/>
          </a:xfrm>
          <a:prstGeom prst="rect">
            <a:avLst/>
          </a:prstGeom>
          <a:solidFill>
            <a:schemeClr val="bg2">
              <a:lumMod val="90000"/>
            </a:schemeClr>
          </a:solidFill>
        </p:spPr>
        <p:txBody>
          <a:bodyPr anchor="ctr"/>
          <a:lstStyle>
            <a:lvl1pPr marL="0" indent="0" algn="ctr">
              <a:buNone/>
              <a:defRPr sz="2000" b="0" i="0">
                <a:solidFill>
                  <a:schemeClr val="tx1"/>
                </a:solidFill>
                <a:latin typeface="Arial" panose="020B0604020202020204" pitchFamily="34" charset="0"/>
                <a:cs typeface="Arial" panose="020B0604020202020204" pitchFamily="34" charset="0"/>
              </a:defRPr>
            </a:lvl1pPr>
          </a:lstStyle>
          <a:p>
            <a:endParaRPr lang="x-none" dirty="0"/>
          </a:p>
        </p:txBody>
      </p:sp>
      <p:sp>
        <p:nvSpPr>
          <p:cNvPr id="9" name="Picture Placeholder 2">
            <a:extLst>
              <a:ext uri="{FF2B5EF4-FFF2-40B4-BE49-F238E27FC236}">
                <a16:creationId xmlns:a16="http://schemas.microsoft.com/office/drawing/2014/main" xmlns="" id="{9E774562-BACD-F54F-9D9D-7B802146C18E}"/>
              </a:ext>
            </a:extLst>
          </p:cNvPr>
          <p:cNvSpPr>
            <a:spLocks noGrp="1"/>
          </p:cNvSpPr>
          <p:nvPr>
            <p:ph type="pic" sz="quarter" idx="17"/>
          </p:nvPr>
        </p:nvSpPr>
        <p:spPr>
          <a:xfrm>
            <a:off x="11058488" y="7104552"/>
            <a:ext cx="2403475" cy="2401888"/>
          </a:xfrm>
          <a:prstGeom prst="rect">
            <a:avLst/>
          </a:prstGeom>
          <a:solidFill>
            <a:schemeClr val="bg2">
              <a:lumMod val="90000"/>
            </a:schemeClr>
          </a:solidFill>
        </p:spPr>
        <p:txBody>
          <a:bodyPr anchor="ctr"/>
          <a:lstStyle>
            <a:lvl1pPr marL="0" indent="0" algn="ctr">
              <a:buNone/>
              <a:defRPr sz="2000" b="0" i="0">
                <a:solidFill>
                  <a:schemeClr val="tx1"/>
                </a:solidFill>
                <a:latin typeface="Arial" panose="020B0604020202020204" pitchFamily="34" charset="0"/>
                <a:cs typeface="Arial" panose="020B0604020202020204" pitchFamily="34" charset="0"/>
              </a:defRPr>
            </a:lvl1pPr>
          </a:lstStyle>
          <a:p>
            <a:endParaRPr lang="x-none" dirty="0"/>
          </a:p>
        </p:txBody>
      </p:sp>
      <p:sp>
        <p:nvSpPr>
          <p:cNvPr id="10" name="Picture Placeholder 2">
            <a:extLst>
              <a:ext uri="{FF2B5EF4-FFF2-40B4-BE49-F238E27FC236}">
                <a16:creationId xmlns:a16="http://schemas.microsoft.com/office/drawing/2014/main" xmlns="" id="{3A962AB2-20FD-7B4B-A867-E694B5CA857B}"/>
              </a:ext>
            </a:extLst>
          </p:cNvPr>
          <p:cNvSpPr>
            <a:spLocks noGrp="1"/>
          </p:cNvSpPr>
          <p:nvPr>
            <p:ph type="pic" sz="quarter" idx="18"/>
          </p:nvPr>
        </p:nvSpPr>
        <p:spPr>
          <a:xfrm>
            <a:off x="14381525" y="7104552"/>
            <a:ext cx="2403475" cy="2401888"/>
          </a:xfrm>
          <a:prstGeom prst="rect">
            <a:avLst/>
          </a:prstGeom>
          <a:solidFill>
            <a:schemeClr val="bg2">
              <a:lumMod val="90000"/>
            </a:schemeClr>
          </a:solidFill>
        </p:spPr>
        <p:txBody>
          <a:bodyPr anchor="ctr"/>
          <a:lstStyle>
            <a:lvl1pPr marL="0" indent="0" algn="ctr">
              <a:buNone/>
              <a:defRPr sz="2000" b="0" i="0">
                <a:solidFill>
                  <a:schemeClr val="tx1"/>
                </a:solidFill>
                <a:latin typeface="Arial" panose="020B0604020202020204" pitchFamily="34" charset="0"/>
                <a:cs typeface="Arial" panose="020B0604020202020204" pitchFamily="34" charset="0"/>
              </a:defRPr>
            </a:lvl1pPr>
          </a:lstStyle>
          <a:p>
            <a:endParaRPr lang="x-none" dirty="0"/>
          </a:p>
        </p:txBody>
      </p:sp>
      <p:sp>
        <p:nvSpPr>
          <p:cNvPr id="11" name="Picture Placeholder 2">
            <a:extLst>
              <a:ext uri="{FF2B5EF4-FFF2-40B4-BE49-F238E27FC236}">
                <a16:creationId xmlns:a16="http://schemas.microsoft.com/office/drawing/2014/main" xmlns="" id="{BC6BEB8C-9FDC-BC4E-B300-7609F4B058E0}"/>
              </a:ext>
            </a:extLst>
          </p:cNvPr>
          <p:cNvSpPr>
            <a:spLocks noGrp="1"/>
          </p:cNvSpPr>
          <p:nvPr>
            <p:ph type="pic" sz="quarter" idx="19"/>
          </p:nvPr>
        </p:nvSpPr>
        <p:spPr>
          <a:xfrm>
            <a:off x="17704563" y="7104552"/>
            <a:ext cx="2403475" cy="2401888"/>
          </a:xfrm>
          <a:prstGeom prst="rect">
            <a:avLst/>
          </a:prstGeom>
          <a:solidFill>
            <a:schemeClr val="bg2">
              <a:lumMod val="90000"/>
            </a:schemeClr>
          </a:solidFill>
        </p:spPr>
        <p:txBody>
          <a:bodyPr anchor="ctr"/>
          <a:lstStyle>
            <a:lvl1pPr marL="0" indent="0" algn="ctr">
              <a:buNone/>
              <a:defRPr sz="2000" b="0" i="0">
                <a:solidFill>
                  <a:schemeClr val="tx1"/>
                </a:solidFill>
                <a:latin typeface="Arial" panose="020B0604020202020204" pitchFamily="34" charset="0"/>
                <a:cs typeface="Arial" panose="020B0604020202020204" pitchFamily="34" charset="0"/>
              </a:defRPr>
            </a:lvl1pPr>
          </a:lstStyle>
          <a:p>
            <a:endParaRPr lang="x-none" dirty="0"/>
          </a:p>
        </p:txBody>
      </p:sp>
    </p:spTree>
    <p:extLst>
      <p:ext uri="{BB962C8B-B14F-4D97-AF65-F5344CB8AC3E}">
        <p14:creationId xmlns:p14="http://schemas.microsoft.com/office/powerpoint/2010/main" val="1584453497"/>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3" r:id="rId2"/>
    <p:sldLayoutId id="2147483654" r:id="rId3"/>
    <p:sldLayoutId id="2147483652" r:id="rId4"/>
    <p:sldLayoutId id="2147483655" r:id="rId5"/>
  </p:sldLayoutIdLst>
  <p:transition spd="med"/>
  <p:txStyles>
    <p:titleStyle>
      <a:lvl1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1pPr>
      <a:lvl2pPr marL="0" marR="0" indent="45720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2pPr>
      <a:lvl3pPr marL="0" marR="0" indent="91440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3pPr>
      <a:lvl4pPr marL="0" marR="0" indent="137160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4pPr>
      <a:lvl5pPr marL="0" marR="0" indent="182880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5pPr>
      <a:lvl6pPr marL="0" marR="0" indent="228600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6pPr>
      <a:lvl7pPr marL="0" marR="0" indent="274320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7pPr>
      <a:lvl8pPr marL="0" marR="0" indent="320040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8pPr>
      <a:lvl9pPr marL="0" marR="0" indent="365760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9pPr>
    </p:titleStyle>
    <p:body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8255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1pPr>
      <a:lvl2pPr marL="0" marR="0" indent="457200" algn="ctr" defTabSz="8255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2pPr>
      <a:lvl3pPr marL="0" marR="0" indent="914400" algn="ctr" defTabSz="8255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3pPr>
      <a:lvl4pPr marL="0" marR="0" indent="1371600" algn="ctr" defTabSz="8255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4pPr>
      <a:lvl5pPr marL="0" marR="0" indent="1828800" algn="ctr" defTabSz="8255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5pPr>
      <a:lvl6pPr marL="0" marR="0" indent="2286000" algn="ctr" defTabSz="8255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6pPr>
      <a:lvl7pPr marL="0" marR="0" indent="2743200" algn="ctr" defTabSz="8255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7pPr>
      <a:lvl8pPr marL="0" marR="0" indent="3200400" algn="ctr" defTabSz="8255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8pPr>
      <a:lvl9pPr marL="0" marR="0" indent="3657600" algn="ctr" defTabSz="8255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 Id="rId5" Type="http://schemas.openxmlformats.org/officeDocument/2006/relationships/image" Target="../media/image11.jpg"/><Relationship Id="rId4" Type="http://schemas.openxmlformats.org/officeDocument/2006/relationships/image" Target="../media/image10.jpg"/></Relationships>
</file>

<file path=ppt/slides/_rels/slide14.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3.xml"/><Relationship Id="rId4" Type="http://schemas.openxmlformats.org/officeDocument/2006/relationships/image" Target="../media/image14.jpg"/></Relationships>
</file>

<file path=ppt/slides/_rels/slide15.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hislide.io/support/" TargetMode="External"/><Relationship Id="rId2" Type="http://schemas.openxmlformats.org/officeDocument/2006/relationships/hyperlink" Target="https://hislide.io"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rend 2021. By HiSlide"/>
          <p:cNvSpPr txBox="1"/>
          <p:nvPr/>
        </p:nvSpPr>
        <p:spPr>
          <a:xfrm>
            <a:off x="1381908" y="1187450"/>
            <a:ext cx="6460221" cy="5715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a:defRPr b="0">
                <a:solidFill>
                  <a:srgbClr val="242423"/>
                </a:solidFill>
                <a:latin typeface="Montserrat ExtraBold"/>
                <a:ea typeface="Montserrat ExtraBold"/>
                <a:cs typeface="Montserrat ExtraBold"/>
                <a:sym typeface="Montserrat ExtraBold"/>
              </a:defRPr>
            </a:pPr>
            <a:endParaRPr dirty="0">
              <a:solidFill>
                <a:schemeClr val="accent6"/>
              </a:solidFill>
            </a:endParaRPr>
          </a:p>
        </p:txBody>
      </p:sp>
      <p:sp>
        <p:nvSpPr>
          <p:cNvPr id="51" name="2021"/>
          <p:cNvSpPr txBox="1"/>
          <p:nvPr/>
        </p:nvSpPr>
        <p:spPr>
          <a:xfrm>
            <a:off x="13233691" y="954617"/>
            <a:ext cx="15956638" cy="62865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a:defRPr sz="40000" b="0">
                <a:solidFill>
                  <a:srgbClr val="F4E894"/>
                </a:solidFill>
                <a:latin typeface="Montserrat ExtraBold"/>
                <a:ea typeface="Montserrat ExtraBold"/>
                <a:cs typeface="Montserrat ExtraBold"/>
                <a:sym typeface="Montserrat ExtraBold"/>
              </a:defRPr>
            </a:lvl1pPr>
          </a:lstStyle>
          <a:p>
            <a:endParaRPr dirty="0">
              <a:solidFill>
                <a:schemeClr val="accent4"/>
              </a:solidFill>
            </a:endParaRPr>
          </a:p>
        </p:txBody>
      </p:sp>
      <p:sp>
        <p:nvSpPr>
          <p:cNvPr id="54" name="Trend 2021."/>
          <p:cNvSpPr txBox="1"/>
          <p:nvPr/>
        </p:nvSpPr>
        <p:spPr>
          <a:xfrm>
            <a:off x="1390374" y="8479366"/>
            <a:ext cx="7907474" cy="1651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a:defRPr sz="10000" b="0">
                <a:solidFill>
                  <a:srgbClr val="242423"/>
                </a:solidFill>
                <a:latin typeface="Montserrat ExtraBold"/>
                <a:ea typeface="Montserrat ExtraBold"/>
                <a:cs typeface="Montserrat ExtraBold"/>
                <a:sym typeface="Montserrat ExtraBold"/>
              </a:defRPr>
            </a:pPr>
            <a:endParaRPr dirty="0">
              <a:solidFill>
                <a:schemeClr val="accent1"/>
              </a:solidFill>
            </a:endParaRPr>
          </a:p>
        </p:txBody>
      </p:sp>
      <p:sp>
        <p:nvSpPr>
          <p:cNvPr id="55" name="Graphic 172"/>
          <p:cNvSpPr/>
          <p:nvPr/>
        </p:nvSpPr>
        <p:spPr>
          <a:xfrm>
            <a:off x="22510300" y="1327027"/>
            <a:ext cx="433135" cy="284245"/>
          </a:xfrm>
          <a:custGeom>
            <a:avLst/>
            <a:gdLst/>
            <a:ahLst/>
            <a:cxnLst>
              <a:cxn ang="0">
                <a:pos x="wd2" y="hd2"/>
              </a:cxn>
              <a:cxn ang="5400000">
                <a:pos x="wd2" y="hd2"/>
              </a:cxn>
              <a:cxn ang="10800000">
                <a:pos x="wd2" y="hd2"/>
              </a:cxn>
              <a:cxn ang="16200000">
                <a:pos x="wd2" y="hd2"/>
              </a:cxn>
            </a:cxnLst>
            <a:rect l="0" t="0" r="r" b="b"/>
            <a:pathLst>
              <a:path w="21600" h="21600" extrusionOk="0">
                <a:moveTo>
                  <a:pt x="20588" y="12343"/>
                </a:moveTo>
                <a:lnTo>
                  <a:pt x="1013" y="12343"/>
                </a:lnTo>
                <a:cubicBezTo>
                  <a:pt x="453" y="12343"/>
                  <a:pt x="0" y="11652"/>
                  <a:pt x="0" y="10800"/>
                </a:cubicBezTo>
                <a:cubicBezTo>
                  <a:pt x="0" y="9948"/>
                  <a:pt x="453" y="9257"/>
                  <a:pt x="1013" y="9257"/>
                </a:cubicBezTo>
                <a:lnTo>
                  <a:pt x="20588" y="9257"/>
                </a:lnTo>
                <a:cubicBezTo>
                  <a:pt x="21147" y="9257"/>
                  <a:pt x="21600" y="9948"/>
                  <a:pt x="21600" y="10800"/>
                </a:cubicBezTo>
                <a:cubicBezTo>
                  <a:pt x="21600" y="11652"/>
                  <a:pt x="21147" y="12343"/>
                  <a:pt x="20588" y="12343"/>
                </a:cubicBezTo>
                <a:close/>
                <a:moveTo>
                  <a:pt x="21600" y="1543"/>
                </a:moveTo>
                <a:cubicBezTo>
                  <a:pt x="21600" y="691"/>
                  <a:pt x="21147" y="0"/>
                  <a:pt x="20588" y="0"/>
                </a:cubicBezTo>
                <a:lnTo>
                  <a:pt x="1013" y="0"/>
                </a:lnTo>
                <a:cubicBezTo>
                  <a:pt x="453" y="0"/>
                  <a:pt x="0" y="691"/>
                  <a:pt x="0" y="1543"/>
                </a:cubicBezTo>
                <a:cubicBezTo>
                  <a:pt x="0" y="2395"/>
                  <a:pt x="453" y="3086"/>
                  <a:pt x="1013" y="3086"/>
                </a:cubicBezTo>
                <a:lnTo>
                  <a:pt x="20588" y="3086"/>
                </a:lnTo>
                <a:cubicBezTo>
                  <a:pt x="21147" y="3086"/>
                  <a:pt x="21600" y="2395"/>
                  <a:pt x="21600" y="1543"/>
                </a:cubicBezTo>
                <a:close/>
                <a:moveTo>
                  <a:pt x="21600" y="20057"/>
                </a:moveTo>
                <a:cubicBezTo>
                  <a:pt x="21600" y="19205"/>
                  <a:pt x="21147" y="18514"/>
                  <a:pt x="20588" y="18514"/>
                </a:cubicBezTo>
                <a:lnTo>
                  <a:pt x="1013" y="18514"/>
                </a:lnTo>
                <a:cubicBezTo>
                  <a:pt x="453" y="18514"/>
                  <a:pt x="0" y="19205"/>
                  <a:pt x="0" y="20057"/>
                </a:cubicBezTo>
                <a:cubicBezTo>
                  <a:pt x="0" y="20909"/>
                  <a:pt x="453" y="21600"/>
                  <a:pt x="1013" y="21600"/>
                </a:cubicBezTo>
                <a:lnTo>
                  <a:pt x="20588" y="21600"/>
                </a:lnTo>
                <a:cubicBezTo>
                  <a:pt x="21147" y="21600"/>
                  <a:pt x="21600" y="20909"/>
                  <a:pt x="21600" y="20057"/>
                </a:cubicBezTo>
                <a:close/>
              </a:path>
            </a:pathLst>
          </a:custGeom>
          <a:solidFill>
            <a:schemeClr val="tx1"/>
          </a:solidFill>
          <a:ln w="12700">
            <a:miter lim="400000"/>
          </a:ln>
        </p:spPr>
        <p:txBody>
          <a:bodyPr lIns="45719" rIns="45719" anchor="ctr"/>
          <a:lstStyle/>
          <a:p>
            <a:pPr>
              <a:defRPr sz="3200" b="0">
                <a:solidFill>
                  <a:srgbClr val="FFFFFF"/>
                </a:solidFill>
                <a:latin typeface="+mn-lt"/>
                <a:ea typeface="+mn-ea"/>
                <a:cs typeface="+mn-cs"/>
                <a:sym typeface="Helvetica Neue Medium"/>
              </a:defRPr>
            </a:pPr>
            <a:endParaRPr dirty="0">
              <a:latin typeface="Arial Black" panose="020B0604020202020204" pitchFamily="34" charset="0"/>
              <a:cs typeface="Arial Black" panose="020B0604020202020204" pitchFamily="34" charset="0"/>
            </a:endParaRPr>
          </a:p>
        </p:txBody>
      </p:sp>
      <p:sp>
        <p:nvSpPr>
          <p:cNvPr id="2" name="Прямоугольник 1"/>
          <p:cNvSpPr/>
          <p:nvPr/>
        </p:nvSpPr>
        <p:spPr>
          <a:xfrm>
            <a:off x="1590261" y="3547799"/>
            <a:ext cx="21353174" cy="2769989"/>
          </a:xfrm>
          <a:prstGeom prst="rect">
            <a:avLst/>
          </a:prstGeom>
        </p:spPr>
        <p:txBody>
          <a:bodyPr wrap="square">
            <a:spAutoFit/>
          </a:bodyPr>
          <a:lstStyle/>
          <a:p>
            <a:pPr indent="715963"/>
            <a:r>
              <a:rPr lang="ru-RU" sz="6000" dirty="0">
                <a:solidFill>
                  <a:srgbClr val="000066"/>
                </a:solidFill>
                <a:effectLst>
                  <a:outerShdw blurRad="12700" dist="38100" dir="2700000" algn="tl">
                    <a:schemeClr val="accent5">
                      <a:lumMod val="60000"/>
                      <a:lumOff val="40000"/>
                    </a:schemeClr>
                  </a:outerShdw>
                </a:effectLst>
              </a:rPr>
              <a:t>Эффективные методы и приемы </a:t>
            </a:r>
            <a:r>
              <a:rPr lang="ru-RU" sz="6000" dirty="0">
                <a:solidFill>
                  <a:srgbClr val="000066"/>
                </a:solidFill>
                <a:effectLst>
                  <a:outerShdw blurRad="12700" dist="38100" dir="2700000" algn="tl">
                    <a:schemeClr val="accent5">
                      <a:lumMod val="60000"/>
                      <a:lumOff val="40000"/>
                    </a:schemeClr>
                  </a:outerShdw>
                </a:effectLst>
              </a:rPr>
              <a:t>о</a:t>
            </a:r>
            <a:r>
              <a:rPr lang="ru-RU" sz="6000" dirty="0" smtClean="0">
                <a:solidFill>
                  <a:srgbClr val="000066"/>
                </a:solidFill>
                <a:effectLst>
                  <a:outerShdw blurRad="12700" dist="38100" dir="2700000" algn="tl">
                    <a:schemeClr val="accent5">
                      <a:lumMod val="60000"/>
                      <a:lumOff val="40000"/>
                    </a:schemeClr>
                  </a:outerShdw>
                </a:effectLst>
              </a:rPr>
              <a:t>бучения</a:t>
            </a:r>
            <a:r>
              <a:rPr lang="ru-RU" sz="6000" dirty="0">
                <a:solidFill>
                  <a:srgbClr val="000066"/>
                </a:solidFill>
                <a:effectLst>
                  <a:outerShdw blurRad="12700" dist="38100" dir="2700000" algn="tl">
                    <a:schemeClr val="accent5">
                      <a:lumMod val="60000"/>
                      <a:lumOff val="40000"/>
                    </a:schemeClr>
                  </a:outerShdw>
                </a:effectLst>
              </a:rPr>
              <a:t>, используемые на уроках русского языка и литературы</a:t>
            </a:r>
            <a:endParaRPr lang="ru-RU" sz="6000" dirty="0">
              <a:solidFill>
                <a:srgbClr val="000066"/>
              </a:solidFill>
            </a:endParaRPr>
          </a:p>
          <a:p>
            <a:pPr algn="l"/>
            <a:endParaRPr lang="ru-RU" sz="5400" dirty="0">
              <a:solidFill>
                <a:srgbClr val="C00000"/>
              </a:solidFill>
            </a:endParaRPr>
          </a:p>
        </p:txBody>
      </p:sp>
      <p:sp>
        <p:nvSpPr>
          <p:cNvPr id="3" name="Прямоугольник 2"/>
          <p:cNvSpPr/>
          <p:nvPr/>
        </p:nvSpPr>
        <p:spPr>
          <a:xfrm>
            <a:off x="2663687" y="6707998"/>
            <a:ext cx="17691652" cy="1323439"/>
          </a:xfrm>
          <a:prstGeom prst="rect">
            <a:avLst/>
          </a:prstGeom>
        </p:spPr>
        <p:txBody>
          <a:bodyPr wrap="square">
            <a:spAutoFit/>
          </a:bodyPr>
          <a:lstStyle/>
          <a:p>
            <a:pPr algn="l"/>
            <a:r>
              <a:rPr lang="ru-RU" sz="4000" dirty="0">
                <a:solidFill>
                  <a:srgbClr val="000066"/>
                </a:solidFill>
                <a:latin typeface="Times New Roman" panose="02020603050405020304" pitchFamily="18" charset="0"/>
                <a:ea typeface="Calibri" panose="020F0502020204030204" pitchFamily="34" charset="0"/>
              </a:rPr>
              <a:t>Мое кредо: Все трудности в каждом начинании преодолеваются, если работать с огоньком, зажигая этим огоньком и учащихся.</a:t>
            </a:r>
            <a:endParaRPr lang="ru-RU" sz="4000" dirty="0">
              <a:solidFill>
                <a:srgbClr val="000066"/>
              </a:solidFill>
            </a:endParaRPr>
          </a:p>
        </p:txBody>
      </p:sp>
      <p:sp>
        <p:nvSpPr>
          <p:cNvPr id="6" name="AutoShape 2" descr="blob:https://web.whatsapp.com/cd3259a8-f6d4-4ea2-9158-362248cea23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8" name="Прямоугольник 7"/>
          <p:cNvSpPr/>
          <p:nvPr/>
        </p:nvSpPr>
        <p:spPr>
          <a:xfrm>
            <a:off x="22148350" y="1219447"/>
            <a:ext cx="1219200" cy="730373"/>
          </a:xfrm>
          <a:prstGeom prst="rect">
            <a:avLst/>
          </a:prstGeom>
          <a:solidFill>
            <a:schemeClr val="bg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ru-RU"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4" name="Прямоугольник 3"/>
          <p:cNvSpPr/>
          <p:nvPr/>
        </p:nvSpPr>
        <p:spPr>
          <a:xfrm>
            <a:off x="5344111" y="707755"/>
            <a:ext cx="14691397" cy="1146211"/>
          </a:xfrm>
          <a:prstGeom prst="rect">
            <a:avLst/>
          </a:prstGeom>
        </p:spPr>
        <p:txBody>
          <a:bodyPr wrap="square">
            <a:spAutoFit/>
          </a:bodyPr>
          <a:lstStyle/>
          <a:p>
            <a:pPr>
              <a:lnSpc>
                <a:spcPct val="107000"/>
              </a:lnSpc>
            </a:pPr>
            <a:r>
              <a:rPr lang="kk-KZ" sz="3200" dirty="0" smtClean="0">
                <a:solidFill>
                  <a:srgbClr val="000066"/>
                </a:solidFill>
                <a:latin typeface="Times New Roman" panose="02020603050405020304" pitchFamily="18" charset="0"/>
                <a:ea typeface="Calibri" panose="020F0502020204030204" pitchFamily="34" charset="0"/>
                <a:cs typeface="Times New Roman" panose="02020603050405020304" pitchFamily="18" charset="0"/>
              </a:rPr>
              <a:t>УПРАВЛЕНИЕ ОБРАЗОВАНИЯ ТУРКЕСТАНСКОЙ ОБЛАСТИ</a:t>
            </a:r>
            <a:endParaRPr lang="ru-RU" sz="3200" dirty="0" smtClean="0">
              <a:solidFill>
                <a:srgbClr val="000066"/>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pPr>
            <a:r>
              <a:rPr lang="ru-RU" sz="3200" dirty="0" smtClean="0">
                <a:solidFill>
                  <a:srgbClr val="000066"/>
                </a:solidFill>
                <a:latin typeface="Times New Roman" panose="02020603050405020304" pitchFamily="18" charset="0"/>
                <a:ea typeface="Calibri" panose="020F0502020204030204" pitchFamily="34" charset="0"/>
                <a:cs typeface="Times New Roman" panose="02020603050405020304" pitchFamily="18" charset="0"/>
              </a:rPr>
              <a:t>ТУРКЕСТАНСКИЙ </a:t>
            </a:r>
            <a:r>
              <a:rPr lang="ru-RU" sz="3200" dirty="0">
                <a:solidFill>
                  <a:srgbClr val="000066"/>
                </a:solidFill>
                <a:latin typeface="Times New Roman" panose="02020603050405020304" pitchFamily="18" charset="0"/>
                <a:ea typeface="Calibri" panose="020F0502020204030204" pitchFamily="34" charset="0"/>
                <a:cs typeface="Times New Roman" panose="02020603050405020304" pitchFamily="18" charset="0"/>
              </a:rPr>
              <a:t>ИНДУСТРИАЛЬНО-СТРОИТЕЛЬНЫЙ КОЛЛЕДЖ</a:t>
            </a:r>
            <a:endParaRPr lang="ru-RU" sz="2800" dirty="0">
              <a:solidFill>
                <a:srgbClr val="000066"/>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4"/>
          <p:cNvSpPr/>
          <p:nvPr/>
        </p:nvSpPr>
        <p:spPr>
          <a:xfrm>
            <a:off x="9608248" y="9557261"/>
            <a:ext cx="12192000" cy="1409617"/>
          </a:xfrm>
          <a:prstGeom prst="rect">
            <a:avLst/>
          </a:prstGeom>
        </p:spPr>
        <p:txBody>
          <a:bodyPr>
            <a:spAutoFit/>
          </a:bodyPr>
          <a:lstStyle/>
          <a:p>
            <a:pPr algn="r">
              <a:lnSpc>
                <a:spcPct val="107000"/>
              </a:lnSpc>
            </a:pPr>
            <a:r>
              <a:rPr lang="ru-RU" sz="4000" i="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Абдыханова</a:t>
            </a:r>
            <a:r>
              <a:rPr lang="ru-RU" sz="4000" i="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Сауле </a:t>
            </a:r>
            <a:r>
              <a:rPr lang="ru-RU" sz="4000" i="1" dirty="0" err="1" smtClean="0">
                <a:solidFill>
                  <a:srgbClr val="C00000"/>
                </a:solidFill>
                <a:latin typeface="Times New Roman" panose="02020603050405020304" pitchFamily="18" charset="0"/>
                <a:ea typeface="Calibri" panose="020F0502020204030204" pitchFamily="34" charset="0"/>
                <a:cs typeface="Times New Roman" panose="02020603050405020304" pitchFamily="18" charset="0"/>
              </a:rPr>
              <a:t>Кибраевна</a:t>
            </a:r>
            <a:r>
              <a:rPr lang="ru-RU" sz="4000" i="1" dirty="0" smtClean="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endParaRPr lang="ru-RU" sz="4000" i="1"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pPr>
            <a:r>
              <a:rPr lang="ru-RU" sz="4000" i="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преподаватель русского языка и литературы</a:t>
            </a:r>
            <a:endParaRPr lang="ru-RU" sz="4000" i="1"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13" name="Picture 10" descr="C:\Users\Елена\Desktop\эмблема 2019.png">
            <a:extLst>
              <a:ext uri="{FF2B5EF4-FFF2-40B4-BE49-F238E27FC236}">
                <a16:creationId xmlns="" xmlns:a16="http://schemas.microsoft.com/office/drawing/2014/main" id="{F5A020BD-D631-46D2-B88F-F6C4414735E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817813" y="673587"/>
            <a:ext cx="2125621" cy="2129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Прямоугольник 13"/>
          <p:cNvSpPr/>
          <p:nvPr/>
        </p:nvSpPr>
        <p:spPr>
          <a:xfrm>
            <a:off x="6170848" y="11339678"/>
            <a:ext cx="12192000" cy="750975"/>
          </a:xfrm>
          <a:prstGeom prst="rect">
            <a:avLst/>
          </a:prstGeom>
        </p:spPr>
        <p:txBody>
          <a:bodyPr>
            <a:spAutoFit/>
          </a:bodyPr>
          <a:lstStyle/>
          <a:p>
            <a:pPr>
              <a:lnSpc>
                <a:spcPct val="107000"/>
              </a:lnSpc>
            </a:pPr>
            <a:r>
              <a:rPr lang="ru-RU" sz="4000" i="1" dirty="0" smtClean="0">
                <a:solidFill>
                  <a:srgbClr val="000066"/>
                </a:solidFill>
                <a:latin typeface="Times New Roman" panose="02020603050405020304" pitchFamily="18" charset="0"/>
                <a:ea typeface="Calibri" panose="020F0502020204030204" pitchFamily="34" charset="0"/>
                <a:cs typeface="Times New Roman" panose="02020603050405020304" pitchFamily="18" charset="0"/>
              </a:rPr>
              <a:t>ШЫМКЕНТ-2024г.</a:t>
            </a:r>
            <a:endParaRPr lang="ru-RU" sz="4000" i="1" dirty="0">
              <a:solidFill>
                <a:srgbClr val="000066"/>
              </a:solidFill>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10</a:t>
            </a:fld>
            <a:endParaRPr/>
          </a:p>
        </p:txBody>
      </p:sp>
      <p:sp>
        <p:nvSpPr>
          <p:cNvPr id="58" name="Placeholder Demo Text"/>
          <p:cNvSpPr txBox="1"/>
          <p:nvPr/>
        </p:nvSpPr>
        <p:spPr>
          <a:xfrm>
            <a:off x="2972716" y="3024414"/>
            <a:ext cx="18364002" cy="11182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spAutoFit/>
          </a:bodyPr>
          <a:lstStyle>
            <a:lvl1pPr algn="l">
              <a:defRPr sz="8000" b="0">
                <a:solidFill>
                  <a:srgbClr val="242423"/>
                </a:solidFill>
                <a:latin typeface="Montserrat Bold"/>
                <a:ea typeface="Montserrat Bold"/>
                <a:cs typeface="Montserrat Bold"/>
                <a:sym typeface="Montserrat Bold"/>
              </a:defRPr>
            </a:lvl1pPr>
          </a:lstStyle>
          <a:p>
            <a:pPr lvl="0"/>
            <a:r>
              <a:rPr lang="ru-RU" sz="6600" b="1" dirty="0">
                <a:solidFill>
                  <a:srgbClr val="C00000"/>
                </a:solidFill>
              </a:rPr>
              <a:t>Дифференцированный подход в обучении</a:t>
            </a:r>
            <a:endParaRPr lang="ru-RU" sz="6600" dirty="0">
              <a:solidFill>
                <a:srgbClr val="C00000"/>
              </a:solidFill>
            </a:endParaRPr>
          </a:p>
        </p:txBody>
      </p:sp>
      <p:sp>
        <p:nvSpPr>
          <p:cNvPr id="59" name="Lorem ipsum dolor sit amet, consectetur adipiscing elit, sed do eiusmod tempor incididunt ut labore et dolore magna aliqua. Arcu dictum varius duis at consectetur lorem donec. Volutpat maecenas volutpat blandit aliquam. Egestas quis ipsum suspendisse ult"/>
          <p:cNvSpPr txBox="1"/>
          <p:nvPr/>
        </p:nvSpPr>
        <p:spPr>
          <a:xfrm>
            <a:off x="2972716" y="4507858"/>
            <a:ext cx="18932553" cy="23181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l"/>
            <a:r>
              <a:rPr lang="ru-RU" sz="4000" dirty="0" smtClean="0">
                <a:solidFill>
                  <a:srgbClr val="0070C0"/>
                </a:solidFill>
              </a:rPr>
              <a:t>В </a:t>
            </a:r>
            <a:r>
              <a:rPr lang="ru-RU" sz="4000" dirty="0">
                <a:solidFill>
                  <a:srgbClr val="0070C0"/>
                </a:solidFill>
              </a:rPr>
              <a:t>основе дифференциации обучения лежит идея уважения к личности, ее интересам, самореализации, укрепления веры обучающегося в себя, собственные силы и возможности.</a:t>
            </a:r>
          </a:p>
          <a:p>
            <a:pPr algn="l" defTabSz="457200">
              <a:lnSpc>
                <a:spcPct val="120000"/>
              </a:lnSpc>
              <a:defRPr sz="2200" b="0">
                <a:solidFill>
                  <a:srgbClr val="7F8189"/>
                </a:solidFill>
                <a:latin typeface="Arial"/>
                <a:ea typeface="Arial"/>
                <a:cs typeface="Arial"/>
                <a:sym typeface="Arial"/>
              </a:defRPr>
            </a:pPr>
            <a:endParaRPr dirty="0">
              <a:solidFill>
                <a:schemeClr val="tx2"/>
              </a:solidFill>
            </a:endParaRPr>
          </a:p>
        </p:txBody>
      </p:sp>
      <p:grpSp>
        <p:nvGrpSpPr>
          <p:cNvPr id="62" name="Group"/>
          <p:cNvGrpSpPr/>
          <p:nvPr/>
        </p:nvGrpSpPr>
        <p:grpSpPr>
          <a:xfrm>
            <a:off x="6001666" y="1145782"/>
            <a:ext cx="3393043" cy="337336"/>
            <a:chOff x="0" y="-38910"/>
            <a:chExt cx="3393042" cy="337334"/>
          </a:xfrm>
        </p:grpSpPr>
        <p:sp>
          <p:nvSpPr>
            <p:cNvPr id="60" name="Rectangle"/>
            <p:cNvSpPr/>
            <p:nvPr/>
          </p:nvSpPr>
          <p:spPr>
            <a:xfrm>
              <a:off x="0" y="144271"/>
              <a:ext cx="3322710" cy="143977"/>
            </a:xfrm>
            <a:prstGeom prst="rect">
              <a:avLst/>
            </a:prstGeom>
            <a:solidFill>
              <a:schemeClr val="accent1"/>
            </a:solidFill>
            <a:ln w="12700" cap="flat">
              <a:noFill/>
              <a:miter lim="400000"/>
            </a:ln>
            <a:effectLst/>
          </p:spPr>
          <p:txBody>
            <a:bodyPr wrap="square" lIns="0" tIns="0" rIns="0" bIns="0" numCol="1" anchor="ctr">
              <a:noAutofit/>
            </a:bodyPr>
            <a:lstStyle/>
            <a:p>
              <a:pPr>
                <a:defRPr sz="3200" b="0">
                  <a:solidFill>
                    <a:srgbClr val="FFFFFF"/>
                  </a:solidFill>
                  <a:latin typeface="+mn-lt"/>
                  <a:ea typeface="+mn-ea"/>
                  <a:cs typeface="+mn-cs"/>
                  <a:sym typeface="Helvetica Neue Medium"/>
                </a:defRPr>
              </a:pPr>
              <a:endParaRPr dirty="0">
                <a:latin typeface="Arial Black" panose="020B0604020202020204" pitchFamily="34" charset="0"/>
                <a:cs typeface="Arial Black" panose="020B0604020202020204" pitchFamily="34" charset="0"/>
              </a:endParaRPr>
            </a:p>
          </p:txBody>
        </p:sp>
        <p:sp>
          <p:nvSpPr>
            <p:cNvPr id="61" name="Subtitle Text"/>
            <p:cNvSpPr/>
            <p:nvPr/>
          </p:nvSpPr>
          <p:spPr>
            <a:xfrm>
              <a:off x="51716" y="-38910"/>
              <a:ext cx="3341326" cy="337334"/>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defTabSz="457200">
                <a:lnSpc>
                  <a:spcPct val="120000"/>
                </a:lnSpc>
                <a:defRPr sz="1400" cap="all" spc="1120">
                  <a:solidFill>
                    <a:srgbClr val="242423"/>
                  </a:solidFill>
                  <a:latin typeface="Arial"/>
                  <a:ea typeface="Arial"/>
                  <a:cs typeface="Arial"/>
                  <a:sym typeface="Arial"/>
                </a:defRPr>
              </a:lvl1pPr>
            </a:lstStyle>
            <a:p>
              <a:endParaRPr dirty="0">
                <a:solidFill>
                  <a:schemeClr val="tx1"/>
                </a:solidFill>
              </a:endParaRPr>
            </a:p>
          </p:txBody>
        </p:sp>
      </p:grpSp>
      <p:sp>
        <p:nvSpPr>
          <p:cNvPr id="2" name="Прямоугольник 1"/>
          <p:cNvSpPr/>
          <p:nvPr/>
        </p:nvSpPr>
        <p:spPr>
          <a:xfrm>
            <a:off x="1314450" y="1276350"/>
            <a:ext cx="2705100" cy="571500"/>
          </a:xfrm>
          <a:prstGeom prst="rect">
            <a:avLst/>
          </a:prstGeom>
          <a:solidFill>
            <a:schemeClr val="bg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ru-RU"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3" name="Прямоугольник 2"/>
          <p:cNvSpPr/>
          <p:nvPr/>
        </p:nvSpPr>
        <p:spPr>
          <a:xfrm>
            <a:off x="3377407" y="6595124"/>
            <a:ext cx="7686721" cy="1031564"/>
          </a:xfrm>
          <a:prstGeom prst="rect">
            <a:avLst/>
          </a:prstGeom>
        </p:spPr>
        <p:txBody>
          <a:bodyPr wrap="none">
            <a:spAutoFit/>
          </a:bodyPr>
          <a:lstStyle/>
          <a:p>
            <a:pPr fontAlgn="base">
              <a:lnSpc>
                <a:spcPct val="107000"/>
              </a:lnSpc>
            </a:pPr>
            <a:r>
              <a:rPr lang="ru-RU" sz="6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Стратегия «</a:t>
            </a:r>
            <a:r>
              <a:rPr lang="ru-RU" sz="6000"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Кластер»</a:t>
            </a:r>
            <a:endParaRPr lang="ru-RU" sz="60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Прямоугольник 3"/>
          <p:cNvSpPr/>
          <p:nvPr/>
        </p:nvSpPr>
        <p:spPr>
          <a:xfrm>
            <a:off x="10649026" y="9767814"/>
            <a:ext cx="8356776" cy="1031564"/>
          </a:xfrm>
          <a:prstGeom prst="rect">
            <a:avLst/>
          </a:prstGeom>
        </p:spPr>
        <p:txBody>
          <a:bodyPr wrap="none">
            <a:spAutoFit/>
          </a:bodyPr>
          <a:lstStyle/>
          <a:p>
            <a:pPr fontAlgn="base">
              <a:lnSpc>
                <a:spcPct val="107000"/>
              </a:lnSpc>
            </a:pPr>
            <a:r>
              <a:rPr lang="ru-RU" sz="6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Стратегия «</a:t>
            </a:r>
            <a:r>
              <a:rPr lang="ru-RU" sz="60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Синквейн</a:t>
            </a:r>
            <a:r>
              <a:rPr lang="ru-RU" sz="6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endParaRPr lang="ru-RU" sz="60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9" name="Блок-схема: перфолента 8"/>
          <p:cNvSpPr/>
          <p:nvPr/>
        </p:nvSpPr>
        <p:spPr>
          <a:xfrm>
            <a:off x="10058400" y="7931425"/>
            <a:ext cx="4671391" cy="1570383"/>
          </a:xfrm>
          <a:prstGeom prst="flowChartPunchedTape">
            <a:avLst/>
          </a:prstGeom>
          <a:solidFill>
            <a:srgbClr val="EFDD66"/>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ru-RU" sz="3200" b="0" i="0" u="none" strike="noStrike" cap="none" spc="0" normalizeH="0" baseline="0">
              <a:ln>
                <a:noFill/>
              </a:ln>
              <a:solidFill>
                <a:srgbClr val="FFFFFF"/>
              </a:solidFill>
              <a:effectLst/>
              <a:uFillTx/>
              <a:latin typeface="+mn-lt"/>
              <a:ea typeface="+mn-ea"/>
              <a:cs typeface="+mn-cs"/>
              <a:sym typeface="Helvetica Neue Medium"/>
            </a:endParaRPr>
          </a:p>
        </p:txBody>
      </p:sp>
    </p:spTree>
    <p:extLst>
      <p:ext uri="{BB962C8B-B14F-4D97-AF65-F5344CB8AC3E}">
        <p14:creationId xmlns:p14="http://schemas.microsoft.com/office/powerpoint/2010/main" val="2200840093"/>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8538" r="8538"/>
          <a:stretch>
            <a:fillRect/>
          </a:stretch>
        </p:blipFill>
        <p:spPr>
          <a:xfrm>
            <a:off x="1382713" y="4398963"/>
            <a:ext cx="9634537" cy="6118225"/>
          </a:xfrm>
          <a:prstGeom prst="roundRect">
            <a:avLst>
              <a:gd name="adj" fmla="val 2331"/>
            </a:avLst>
          </a:prstGeom>
        </p:spPr>
      </p:pic>
      <p:sp>
        <p:nvSpPr>
          <p:cNvPr id="289"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11</a:t>
            </a:fld>
            <a:endParaRPr/>
          </a:p>
        </p:txBody>
      </p:sp>
      <p:sp>
        <p:nvSpPr>
          <p:cNvPr id="290" name="Placeholder Demo Text"/>
          <p:cNvSpPr txBox="1"/>
          <p:nvPr/>
        </p:nvSpPr>
        <p:spPr>
          <a:xfrm>
            <a:off x="12835466" y="3732694"/>
            <a:ext cx="7573493" cy="13336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8000" b="0">
                <a:solidFill>
                  <a:srgbClr val="242423"/>
                </a:solidFill>
                <a:latin typeface="Montserrat Bold"/>
                <a:ea typeface="Montserrat Bold"/>
                <a:cs typeface="Montserrat Bold"/>
                <a:sym typeface="Montserrat Bold"/>
              </a:defRPr>
            </a:lvl1pPr>
          </a:lstStyle>
          <a:p>
            <a:endParaRPr dirty="0">
              <a:solidFill>
                <a:schemeClr val="tx1"/>
              </a:solidFill>
            </a:endParaRPr>
          </a:p>
        </p:txBody>
      </p:sp>
      <p:sp>
        <p:nvSpPr>
          <p:cNvPr id="291" name="Lorem ipsum dolor sit amet, consectetur adipiscing elit, sed do eiusmod tempor incididunt ut labore et dolore magna aliqua. Arcu dictum varius duis at consectetur lorem donec. Volutpat maecenas volutpat blandit aliquam. Egestas quis ipsum suspendisse ult"/>
          <p:cNvSpPr txBox="1"/>
          <p:nvPr/>
        </p:nvSpPr>
        <p:spPr>
          <a:xfrm>
            <a:off x="12887183" y="5031832"/>
            <a:ext cx="9104677" cy="60119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defTabSz="457200">
              <a:lnSpc>
                <a:spcPct val="120000"/>
              </a:lnSpc>
              <a:defRPr sz="2200" b="0">
                <a:solidFill>
                  <a:srgbClr val="7F8189"/>
                </a:solidFill>
                <a:latin typeface="Arial"/>
                <a:ea typeface="Arial"/>
                <a:cs typeface="Arial"/>
                <a:sym typeface="Arial"/>
              </a:defRPr>
            </a:lvl1pPr>
          </a:lstStyle>
          <a:p>
            <a:r>
              <a:rPr lang="ru-RU" sz="4000" dirty="0">
                <a:solidFill>
                  <a:srgbClr val="0033CC"/>
                </a:solidFill>
              </a:rPr>
              <a:t>Большое внимание уделяю на уроках усвоению профессиональных терминов по специальности, которому обучаются </a:t>
            </a:r>
            <a:r>
              <a:rPr lang="ru-RU" sz="4000" dirty="0" smtClean="0">
                <a:solidFill>
                  <a:srgbClr val="0033CC"/>
                </a:solidFill>
              </a:rPr>
              <a:t>студенты </a:t>
            </a:r>
            <a:r>
              <a:rPr lang="ru-RU" sz="4000" dirty="0">
                <a:solidFill>
                  <a:srgbClr val="0033CC"/>
                </a:solidFill>
              </a:rPr>
              <a:t>в нашем колледже. В связи с этим мною разработаны специальные </a:t>
            </a:r>
            <a:r>
              <a:rPr lang="ru-RU" sz="4000" dirty="0" smtClean="0">
                <a:solidFill>
                  <a:srgbClr val="0033CC"/>
                </a:solidFill>
              </a:rPr>
              <a:t>методички, карточки-задания, тексты, словари.</a:t>
            </a:r>
            <a:endParaRPr sz="4000" dirty="0">
              <a:solidFill>
                <a:srgbClr val="0033CC"/>
              </a:solidFill>
            </a:endParaRPr>
          </a:p>
        </p:txBody>
      </p:sp>
      <p:grpSp>
        <p:nvGrpSpPr>
          <p:cNvPr id="294" name="Group"/>
          <p:cNvGrpSpPr/>
          <p:nvPr/>
        </p:nvGrpSpPr>
        <p:grpSpPr>
          <a:xfrm>
            <a:off x="1382183" y="2266680"/>
            <a:ext cx="3399693" cy="337336"/>
            <a:chOff x="0" y="-38910"/>
            <a:chExt cx="3399691" cy="337334"/>
          </a:xfrm>
        </p:grpSpPr>
        <p:sp>
          <p:nvSpPr>
            <p:cNvPr id="292" name="Rectangle"/>
            <p:cNvSpPr/>
            <p:nvPr/>
          </p:nvSpPr>
          <p:spPr>
            <a:xfrm>
              <a:off x="0" y="144271"/>
              <a:ext cx="3322710" cy="143977"/>
            </a:xfrm>
            <a:prstGeom prst="rect">
              <a:avLst/>
            </a:prstGeom>
            <a:solidFill>
              <a:schemeClr val="accent1"/>
            </a:solidFill>
            <a:ln w="12700" cap="flat">
              <a:noFill/>
              <a:miter lim="400000"/>
            </a:ln>
            <a:effectLst/>
          </p:spPr>
          <p:txBody>
            <a:bodyPr wrap="square" lIns="0" tIns="0" rIns="0" bIns="0" numCol="1" anchor="ctr">
              <a:noAutofit/>
            </a:bodyPr>
            <a:lstStyle/>
            <a:p>
              <a:pPr>
                <a:defRPr sz="3200" b="0">
                  <a:solidFill>
                    <a:srgbClr val="FFFFFF"/>
                  </a:solidFill>
                  <a:latin typeface="+mn-lt"/>
                  <a:ea typeface="+mn-ea"/>
                  <a:cs typeface="+mn-cs"/>
                  <a:sym typeface="Helvetica Neue Medium"/>
                </a:defRPr>
              </a:pPr>
              <a:endParaRPr dirty="0">
                <a:latin typeface="Arial Black" panose="020B0604020202020204" pitchFamily="34" charset="0"/>
                <a:cs typeface="Arial Black" panose="020B0604020202020204" pitchFamily="34" charset="0"/>
              </a:endParaRPr>
            </a:p>
          </p:txBody>
        </p:sp>
        <p:sp>
          <p:nvSpPr>
            <p:cNvPr id="293" name="Subtitle Text"/>
            <p:cNvSpPr/>
            <p:nvPr/>
          </p:nvSpPr>
          <p:spPr>
            <a:xfrm>
              <a:off x="58365" y="-38910"/>
              <a:ext cx="3341326" cy="337334"/>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defTabSz="457200">
                <a:lnSpc>
                  <a:spcPct val="120000"/>
                </a:lnSpc>
                <a:defRPr sz="1400" cap="all" spc="1120">
                  <a:solidFill>
                    <a:srgbClr val="242423"/>
                  </a:solidFill>
                  <a:latin typeface="Arial"/>
                  <a:ea typeface="Arial"/>
                  <a:cs typeface="Arial"/>
                  <a:sym typeface="Arial"/>
                </a:defRPr>
              </a:lvl1pPr>
            </a:lstStyle>
            <a:p>
              <a:endParaRPr dirty="0">
                <a:solidFill>
                  <a:schemeClr val="tx1"/>
                </a:solidFill>
              </a:endParaRPr>
            </a:p>
          </p:txBody>
        </p:sp>
      </p:grpSp>
      <p:sp>
        <p:nvSpPr>
          <p:cNvPr id="3" name="Прямоугольник 2"/>
          <p:cNvSpPr/>
          <p:nvPr/>
        </p:nvSpPr>
        <p:spPr>
          <a:xfrm>
            <a:off x="837589" y="3175018"/>
            <a:ext cx="15507637" cy="297517"/>
          </a:xfrm>
          <a:prstGeom prst="rect">
            <a:avLst/>
          </a:prstGeom>
        </p:spPr>
        <p:txBody>
          <a:bodyPr wrap="square">
            <a:spAutoFit/>
          </a:bodyPr>
          <a:lstStyle/>
          <a:p>
            <a:pPr marL="457200" lvl="1" indent="0" algn="just">
              <a:lnSpc>
                <a:spcPts val="1575"/>
              </a:lnSpc>
            </a:pPr>
            <a:r>
              <a:rPr lang="ru-RU" sz="6000" dirty="0" smtClean="0">
                <a:solidFill>
                  <a:srgbClr val="000066"/>
                </a:solidFill>
                <a:latin typeface="Times New Roman" panose="02020603050405020304" pitchFamily="18" charset="0"/>
                <a:ea typeface="Times New Roman" panose="02020603050405020304" pitchFamily="18" charset="0"/>
                <a:cs typeface="Times New Roman" panose="02020603050405020304" pitchFamily="18" charset="0"/>
              </a:rPr>
              <a:t>Связь </a:t>
            </a:r>
            <a:r>
              <a:rPr lang="ru-RU" sz="6000" dirty="0">
                <a:solidFill>
                  <a:srgbClr val="000066"/>
                </a:solidFill>
                <a:latin typeface="Times New Roman" panose="02020603050405020304" pitchFamily="18" charset="0"/>
                <a:ea typeface="Times New Roman" panose="02020603050405020304" pitchFamily="18" charset="0"/>
                <a:cs typeface="Times New Roman" panose="02020603050405020304" pitchFamily="18" charset="0"/>
              </a:rPr>
              <a:t>с производственным обучением</a:t>
            </a:r>
            <a:r>
              <a:rPr lang="ru-RU" sz="14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1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4922765"/>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12</a:t>
            </a:fld>
            <a:endParaRPr/>
          </a:p>
        </p:txBody>
      </p:sp>
      <p:sp>
        <p:nvSpPr>
          <p:cNvPr id="58" name="Placeholder Demo Text"/>
          <p:cNvSpPr txBox="1"/>
          <p:nvPr/>
        </p:nvSpPr>
        <p:spPr>
          <a:xfrm>
            <a:off x="3024432" y="2906288"/>
            <a:ext cx="19952577" cy="1035155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spAutoFit/>
          </a:bodyPr>
          <a:lstStyle>
            <a:lvl1pPr algn="l">
              <a:defRPr sz="8000" b="0">
                <a:solidFill>
                  <a:srgbClr val="242423"/>
                </a:solidFill>
                <a:latin typeface="Montserrat Bold"/>
                <a:ea typeface="Montserrat Bold"/>
                <a:cs typeface="Montserrat Bold"/>
                <a:sym typeface="Montserrat Bold"/>
              </a:defRPr>
            </a:lvl1pPr>
          </a:lstStyle>
          <a:p>
            <a:pPr lvl="0"/>
            <a:endParaRPr lang="ru-RU" sz="4000" b="1" dirty="0" smtClean="0">
              <a:solidFill>
                <a:srgbClr val="00B050"/>
              </a:solidFill>
            </a:endParaRPr>
          </a:p>
          <a:p>
            <a:pPr algn="r"/>
            <a:r>
              <a:rPr lang="ru-RU" dirty="0" smtClean="0"/>
              <a:t> </a:t>
            </a:r>
            <a:r>
              <a:rPr lang="ru-RU" sz="4800" dirty="0">
                <a:solidFill>
                  <a:schemeClr val="accent1">
                    <a:lumMod val="75000"/>
                  </a:schemeClr>
                </a:solidFill>
              </a:rPr>
              <a:t>«Знания, данные без воспитания, </a:t>
            </a:r>
            <a:endParaRPr lang="ru-RU" sz="4800" dirty="0" smtClean="0">
              <a:solidFill>
                <a:schemeClr val="accent1">
                  <a:lumMod val="75000"/>
                </a:schemeClr>
              </a:solidFill>
            </a:endParaRPr>
          </a:p>
          <a:p>
            <a:pPr algn="r"/>
            <a:r>
              <a:rPr lang="ru-RU" sz="4800" dirty="0" smtClean="0">
                <a:solidFill>
                  <a:schemeClr val="accent1">
                    <a:lumMod val="75000"/>
                  </a:schemeClr>
                </a:solidFill>
              </a:rPr>
              <a:t>– </a:t>
            </a:r>
            <a:r>
              <a:rPr lang="ru-RU" sz="4800" dirty="0">
                <a:solidFill>
                  <a:schemeClr val="accent1">
                    <a:lumMod val="75000"/>
                  </a:schemeClr>
                </a:solidFill>
              </a:rPr>
              <a:t>это враг человечества</a:t>
            </a:r>
            <a:r>
              <a:rPr lang="ru-RU" sz="4800" dirty="0" smtClean="0">
                <a:solidFill>
                  <a:schemeClr val="accent1">
                    <a:lumMod val="75000"/>
                  </a:schemeClr>
                </a:solidFill>
              </a:rPr>
              <a:t>».</a:t>
            </a:r>
          </a:p>
          <a:p>
            <a:pPr algn="r"/>
            <a:r>
              <a:rPr lang="ru-RU" sz="4800" dirty="0" smtClean="0">
                <a:solidFill>
                  <a:schemeClr val="accent1">
                    <a:lumMod val="75000"/>
                  </a:schemeClr>
                </a:solidFill>
              </a:rPr>
              <a:t>                                            Аль -</a:t>
            </a:r>
            <a:r>
              <a:rPr lang="ru-RU" sz="4800" dirty="0" err="1" smtClean="0">
                <a:solidFill>
                  <a:schemeClr val="accent1">
                    <a:lumMod val="75000"/>
                  </a:schemeClr>
                </a:solidFill>
              </a:rPr>
              <a:t>Фараби</a:t>
            </a:r>
            <a:endParaRPr lang="ru-RU" sz="4800" dirty="0">
              <a:solidFill>
                <a:schemeClr val="accent1">
                  <a:lumMod val="75000"/>
                </a:schemeClr>
              </a:solidFill>
            </a:endParaRPr>
          </a:p>
          <a:p>
            <a:pPr lvl="0" algn="ctr"/>
            <a:endParaRPr lang="ru-RU" sz="6600" b="1" dirty="0" smtClean="0">
              <a:solidFill>
                <a:srgbClr val="00B050"/>
              </a:solidFill>
            </a:endParaRPr>
          </a:p>
          <a:p>
            <a:pPr lvl="0" algn="ctr"/>
            <a:r>
              <a:rPr lang="ru-RU" sz="6600" b="1" dirty="0" smtClean="0">
                <a:solidFill>
                  <a:srgbClr val="0000CC"/>
                </a:solidFill>
              </a:rPr>
              <a:t>Художественная </a:t>
            </a:r>
            <a:r>
              <a:rPr lang="ru-RU" sz="6600" b="1" dirty="0">
                <a:solidFill>
                  <a:srgbClr val="0000CC"/>
                </a:solidFill>
              </a:rPr>
              <a:t>литература </a:t>
            </a:r>
            <a:endParaRPr lang="ru-RU" sz="6600" b="1" dirty="0" smtClean="0">
              <a:solidFill>
                <a:srgbClr val="0000CC"/>
              </a:solidFill>
            </a:endParaRPr>
          </a:p>
          <a:p>
            <a:pPr lvl="0" algn="ctr"/>
            <a:r>
              <a:rPr lang="ru-RU" sz="6600" b="1" dirty="0" smtClean="0">
                <a:solidFill>
                  <a:srgbClr val="0000CC"/>
                </a:solidFill>
              </a:rPr>
              <a:t>любого </a:t>
            </a:r>
            <a:r>
              <a:rPr lang="ru-RU" sz="6600" b="1" dirty="0">
                <a:solidFill>
                  <a:srgbClr val="0000CC"/>
                </a:solidFill>
              </a:rPr>
              <a:t>народа содержит богатейший материал </a:t>
            </a:r>
            <a:r>
              <a:rPr lang="ru-RU" sz="6600" b="1" dirty="0" smtClean="0">
                <a:solidFill>
                  <a:srgbClr val="0000CC"/>
                </a:solidFill>
              </a:rPr>
              <a:t>для </a:t>
            </a:r>
            <a:r>
              <a:rPr lang="ru-RU" sz="6600" b="1" dirty="0">
                <a:solidFill>
                  <a:srgbClr val="0000CC"/>
                </a:solidFill>
              </a:rPr>
              <a:t>воспитания </a:t>
            </a:r>
            <a:r>
              <a:rPr lang="ru-RU" sz="6600" b="1" dirty="0" smtClean="0">
                <a:solidFill>
                  <a:srgbClr val="0000CC"/>
                </a:solidFill>
              </a:rPr>
              <a:t>в </a:t>
            </a:r>
            <a:r>
              <a:rPr lang="ru-RU" sz="6600" b="1" dirty="0">
                <a:solidFill>
                  <a:srgbClr val="0000CC"/>
                </a:solidFill>
              </a:rPr>
              <a:t>духе дружбы, взаимопонимания, патриотизма</a:t>
            </a:r>
          </a:p>
          <a:p>
            <a:r>
              <a:rPr lang="ru-RU" dirty="0">
                <a:solidFill>
                  <a:srgbClr val="0000CC"/>
                </a:solidFill>
              </a:rPr>
              <a:t/>
            </a:r>
            <a:br>
              <a:rPr lang="ru-RU" dirty="0">
                <a:solidFill>
                  <a:srgbClr val="0000CC"/>
                </a:solidFill>
              </a:rPr>
            </a:br>
            <a:endParaRPr lang="ru-RU" sz="4000" dirty="0">
              <a:solidFill>
                <a:srgbClr val="0000CC"/>
              </a:solidFill>
            </a:endParaRPr>
          </a:p>
        </p:txBody>
      </p:sp>
      <p:sp>
        <p:nvSpPr>
          <p:cNvPr id="59" name="Lorem ipsum dolor sit amet, consectetur adipiscing elit, sed do eiusmod tempor incididunt ut labore et dolore magna aliqua. Arcu dictum varius duis at consectetur lorem donec. Volutpat maecenas volutpat blandit aliquam. Egestas quis ipsum suspendisse ult"/>
          <p:cNvSpPr txBox="1"/>
          <p:nvPr/>
        </p:nvSpPr>
        <p:spPr>
          <a:xfrm>
            <a:off x="2972716" y="4507858"/>
            <a:ext cx="18932553" cy="9705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r>
              <a:rPr lang="ru-RU" dirty="0"/>
              <a:t> </a:t>
            </a:r>
          </a:p>
          <a:p>
            <a:pPr algn="l" defTabSz="457200">
              <a:lnSpc>
                <a:spcPct val="120000"/>
              </a:lnSpc>
              <a:defRPr sz="2200" b="0">
                <a:solidFill>
                  <a:srgbClr val="7F8189"/>
                </a:solidFill>
                <a:latin typeface="Arial"/>
                <a:ea typeface="Arial"/>
                <a:cs typeface="Arial"/>
                <a:sym typeface="Arial"/>
              </a:defRPr>
            </a:pPr>
            <a:endParaRPr dirty="0">
              <a:solidFill>
                <a:schemeClr val="tx2"/>
              </a:solidFill>
            </a:endParaRPr>
          </a:p>
        </p:txBody>
      </p:sp>
      <p:grpSp>
        <p:nvGrpSpPr>
          <p:cNvPr id="62" name="Group"/>
          <p:cNvGrpSpPr/>
          <p:nvPr/>
        </p:nvGrpSpPr>
        <p:grpSpPr>
          <a:xfrm>
            <a:off x="2972716" y="2395946"/>
            <a:ext cx="3393043" cy="337336"/>
            <a:chOff x="0" y="-38910"/>
            <a:chExt cx="3393042" cy="337334"/>
          </a:xfrm>
        </p:grpSpPr>
        <p:sp>
          <p:nvSpPr>
            <p:cNvPr id="60" name="Rectangle"/>
            <p:cNvSpPr/>
            <p:nvPr/>
          </p:nvSpPr>
          <p:spPr>
            <a:xfrm>
              <a:off x="0" y="144271"/>
              <a:ext cx="3322710" cy="143977"/>
            </a:xfrm>
            <a:prstGeom prst="rect">
              <a:avLst/>
            </a:prstGeom>
            <a:solidFill>
              <a:schemeClr val="accent1"/>
            </a:solidFill>
            <a:ln w="12700" cap="flat">
              <a:noFill/>
              <a:miter lim="400000"/>
            </a:ln>
            <a:effectLst/>
          </p:spPr>
          <p:txBody>
            <a:bodyPr wrap="square" lIns="0" tIns="0" rIns="0" bIns="0" numCol="1" anchor="ctr">
              <a:noAutofit/>
            </a:bodyPr>
            <a:lstStyle/>
            <a:p>
              <a:pPr>
                <a:defRPr sz="3200" b="0">
                  <a:solidFill>
                    <a:srgbClr val="FFFFFF"/>
                  </a:solidFill>
                  <a:latin typeface="+mn-lt"/>
                  <a:ea typeface="+mn-ea"/>
                  <a:cs typeface="+mn-cs"/>
                  <a:sym typeface="Helvetica Neue Medium"/>
                </a:defRPr>
              </a:pPr>
              <a:endParaRPr dirty="0">
                <a:latin typeface="Arial Black" panose="020B0604020202020204" pitchFamily="34" charset="0"/>
                <a:cs typeface="Arial Black" panose="020B0604020202020204" pitchFamily="34" charset="0"/>
              </a:endParaRPr>
            </a:p>
          </p:txBody>
        </p:sp>
        <p:sp>
          <p:nvSpPr>
            <p:cNvPr id="61" name="Subtitle Text"/>
            <p:cNvSpPr/>
            <p:nvPr/>
          </p:nvSpPr>
          <p:spPr>
            <a:xfrm>
              <a:off x="51716" y="-38910"/>
              <a:ext cx="3341326" cy="337334"/>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t">
              <a:spAutoFit/>
            </a:bodyPr>
            <a:lstStyle>
              <a:lvl1pPr algn="l" defTabSz="457200">
                <a:lnSpc>
                  <a:spcPct val="120000"/>
                </a:lnSpc>
                <a:defRPr sz="1400" cap="all" spc="1120">
                  <a:solidFill>
                    <a:srgbClr val="242423"/>
                  </a:solidFill>
                  <a:latin typeface="Arial"/>
                  <a:ea typeface="Arial"/>
                  <a:cs typeface="Arial"/>
                  <a:sym typeface="Arial"/>
                </a:defRPr>
              </a:lvl1pPr>
            </a:lstStyle>
            <a:p>
              <a:endParaRPr dirty="0">
                <a:solidFill>
                  <a:schemeClr val="tx1"/>
                </a:solidFill>
              </a:endParaRPr>
            </a:p>
          </p:txBody>
        </p:sp>
      </p:grpSp>
      <p:sp>
        <p:nvSpPr>
          <p:cNvPr id="2" name="Прямоугольник 1"/>
          <p:cNvSpPr/>
          <p:nvPr/>
        </p:nvSpPr>
        <p:spPr>
          <a:xfrm>
            <a:off x="1314450" y="1276350"/>
            <a:ext cx="2705100" cy="571500"/>
          </a:xfrm>
          <a:prstGeom prst="rect">
            <a:avLst/>
          </a:prstGeom>
          <a:solidFill>
            <a:schemeClr val="bg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ru-RU" sz="3200" b="0" i="0" u="none" strike="noStrike" cap="none" spc="0" normalizeH="0" baseline="0">
              <a:ln>
                <a:noFill/>
              </a:ln>
              <a:solidFill>
                <a:srgbClr val="FFFFFF"/>
              </a:solidFill>
              <a:effectLst/>
              <a:uFillTx/>
              <a:latin typeface="+mn-lt"/>
              <a:ea typeface="+mn-ea"/>
              <a:cs typeface="+mn-cs"/>
              <a:sym typeface="Helvetica Neue Medium"/>
            </a:endParaRPr>
          </a:p>
        </p:txBody>
      </p:sp>
    </p:spTree>
    <p:extLst>
      <p:ext uri="{BB962C8B-B14F-4D97-AF65-F5344CB8AC3E}">
        <p14:creationId xmlns:p14="http://schemas.microsoft.com/office/powerpoint/2010/main" val="70350486"/>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13</a:t>
            </a:fld>
            <a:endParaRPr/>
          </a:p>
        </p:txBody>
      </p:sp>
      <p:grpSp>
        <p:nvGrpSpPr>
          <p:cNvPr id="2" name="Group 1">
            <a:extLst>
              <a:ext uri="{FF2B5EF4-FFF2-40B4-BE49-F238E27FC236}">
                <a16:creationId xmlns:a16="http://schemas.microsoft.com/office/drawing/2014/main" xmlns="" id="{B410894B-6040-CC47-9E2F-A603696FD648}"/>
              </a:ext>
            </a:extLst>
          </p:cNvPr>
          <p:cNvGrpSpPr/>
          <p:nvPr/>
        </p:nvGrpSpPr>
        <p:grpSpPr>
          <a:xfrm>
            <a:off x="0" y="1208"/>
            <a:ext cx="24383999" cy="6750661"/>
            <a:chOff x="-261146" y="5149666"/>
            <a:chExt cx="11395329" cy="5168607"/>
          </a:xfrm>
        </p:grpSpPr>
        <p:sp>
          <p:nvSpPr>
            <p:cNvPr id="156" name="Rounded Rectangle"/>
            <p:cNvSpPr/>
            <p:nvPr/>
          </p:nvSpPr>
          <p:spPr>
            <a:xfrm>
              <a:off x="-261146" y="5149666"/>
              <a:ext cx="11395329" cy="5168607"/>
            </a:xfrm>
            <a:prstGeom prst="roundRect">
              <a:avLst>
                <a:gd name="adj" fmla="val 3686"/>
              </a:avLst>
            </a:prstGeom>
            <a:solidFill>
              <a:schemeClr val="accent1"/>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dirty="0">
                <a:latin typeface="Arial Black" panose="020B0604020202020204" pitchFamily="34" charset="0"/>
                <a:cs typeface="Arial Black" panose="020B0604020202020204" pitchFamily="34" charset="0"/>
              </a:endParaRPr>
            </a:p>
          </p:txBody>
        </p:sp>
        <p:sp>
          <p:nvSpPr>
            <p:cNvPr id="157" name="And, when you want something, all the universe conspires in helping you to achieve it."/>
            <p:cNvSpPr txBox="1"/>
            <p:nvPr/>
          </p:nvSpPr>
          <p:spPr>
            <a:xfrm>
              <a:off x="1398405" y="6133769"/>
              <a:ext cx="8658444" cy="872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l" defTabSz="457200">
                <a:defRPr sz="5000" b="0">
                  <a:solidFill>
                    <a:srgbClr val="242423"/>
                  </a:solidFill>
                  <a:latin typeface="Montserrat Bold"/>
                  <a:ea typeface="Montserrat Bold"/>
                  <a:cs typeface="Montserrat Bold"/>
                  <a:sym typeface="Montserrat Bold"/>
                </a:defRPr>
              </a:lvl1pPr>
            </a:lstStyle>
            <a:p>
              <a:endParaRPr dirty="0">
                <a:solidFill>
                  <a:schemeClr val="tx1"/>
                </a:solidFill>
              </a:endParaRPr>
            </a:p>
          </p:txBody>
        </p:sp>
      </p:grpSp>
      <p:sp>
        <p:nvSpPr>
          <p:cNvPr id="158" name="Lorem ipsum dolor sit amet, consectetur adipiscing elit, sed do eiusmod tempor incididunt ut labore et dolore magna aliqua. Arcu dictum varius duis at consectetur lorem donec. Volutpat gravida arcu ac tortor. Nunc non blandit massa enim nec dui. Habitant"/>
          <p:cNvSpPr txBox="1"/>
          <p:nvPr/>
        </p:nvSpPr>
        <p:spPr>
          <a:xfrm>
            <a:off x="16180716" y="4473889"/>
            <a:ext cx="6225190" cy="47147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lgn="l" defTabSz="457200">
              <a:lnSpc>
                <a:spcPct val="120000"/>
              </a:lnSpc>
              <a:defRPr sz="2200" b="0">
                <a:solidFill>
                  <a:srgbClr val="7F8189"/>
                </a:solidFill>
                <a:latin typeface="Arial"/>
                <a:ea typeface="Arial"/>
                <a:cs typeface="Arial"/>
                <a:sym typeface="Arial"/>
              </a:defRPr>
            </a:pPr>
            <a:endParaRPr dirty="0">
              <a:solidFill>
                <a:schemeClr val="tx2"/>
              </a:solidFill>
            </a:endParaRPr>
          </a:p>
        </p:txBody>
      </p:sp>
      <p:sp>
        <p:nvSpPr>
          <p:cNvPr id="6" name="Прямоугольник 5"/>
          <p:cNvSpPr/>
          <p:nvPr/>
        </p:nvSpPr>
        <p:spPr>
          <a:xfrm>
            <a:off x="2368865" y="8471344"/>
            <a:ext cx="20647986" cy="2428357"/>
          </a:xfrm>
          <a:prstGeom prst="rect">
            <a:avLst/>
          </a:prstGeom>
        </p:spPr>
        <p:txBody>
          <a:bodyPr wrap="square">
            <a:spAutoFit/>
          </a:bodyPr>
          <a:lstStyle/>
          <a:p>
            <a:pPr lvl="0" algn="l">
              <a:lnSpc>
                <a:spcPct val="115000"/>
              </a:lnSpc>
            </a:pPr>
            <a:r>
              <a:rPr lang="ru-RU" sz="6600" dirty="0" smtClean="0">
                <a:solidFill>
                  <a:srgbClr val="0000CC"/>
                </a:solidFill>
                <a:latin typeface="Times New Roman" panose="02020603050405020304" pitchFamily="18" charset="0"/>
                <a:ea typeface="Calibri" panose="020F0502020204030204" pitchFamily="34" charset="0"/>
                <a:cs typeface="Times New Roman" panose="02020603050405020304" pitchFamily="18" charset="0"/>
              </a:rPr>
              <a:t>Дружба и взаимопомощь писателей разных </a:t>
            </a:r>
          </a:p>
          <a:p>
            <a:pPr lvl="0" algn="l">
              <a:lnSpc>
                <a:spcPct val="115000"/>
              </a:lnSpc>
            </a:pPr>
            <a:r>
              <a:rPr lang="ru-RU" sz="6600" dirty="0">
                <a:solidFill>
                  <a:srgbClr val="0000CC"/>
                </a:solidFill>
                <a:latin typeface="Times New Roman" panose="02020603050405020304" pitchFamily="18" charset="0"/>
                <a:ea typeface="Calibri" panose="020F0502020204030204" pitchFamily="34" charset="0"/>
                <a:cs typeface="Times New Roman" panose="02020603050405020304" pitchFamily="18" charset="0"/>
              </a:rPr>
              <a:t>н</a:t>
            </a:r>
            <a:r>
              <a:rPr lang="ru-RU" sz="6600" dirty="0" smtClean="0">
                <a:solidFill>
                  <a:srgbClr val="0000CC"/>
                </a:solidFill>
                <a:latin typeface="Times New Roman" panose="02020603050405020304" pitchFamily="18" charset="0"/>
                <a:ea typeface="Calibri" panose="020F0502020204030204" pitchFamily="34" charset="0"/>
                <a:cs typeface="Times New Roman" panose="02020603050405020304" pitchFamily="18" charset="0"/>
              </a:rPr>
              <a:t>ародов в тяжелые периоды жизни</a:t>
            </a:r>
            <a:endParaRPr lang="ru-RU" sz="6600" dirty="0">
              <a:solidFill>
                <a:srgbClr val="0000CC"/>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10" name="Рисунок 9"/>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6581" b="6581"/>
          <a:stretch>
            <a:fillRect/>
          </a:stretch>
        </p:blipFill>
        <p:spPr>
          <a:xfrm>
            <a:off x="7031038" y="800100"/>
            <a:ext cx="4935537" cy="5283200"/>
          </a:xfrm>
        </p:spPr>
      </p:pic>
      <p:pic>
        <p:nvPicPr>
          <p:cNvPr id="15" name="Рисунок 14"/>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l="21076" r="21076"/>
          <a:stretch>
            <a:fillRect/>
          </a:stretch>
        </p:blipFill>
        <p:spPr>
          <a:xfrm>
            <a:off x="12814300" y="800100"/>
            <a:ext cx="5254625" cy="5283200"/>
          </a:xfrm>
        </p:spPr>
      </p:pic>
      <p:pic>
        <p:nvPicPr>
          <p:cNvPr id="16" name="Рисунок 15"/>
          <p:cNvPicPr>
            <a:picLocks noGrp="1" noChangeAspect="1"/>
          </p:cNvPicPr>
          <p:nvPr>
            <p:ph type="pic" sz="quarter" idx="13"/>
          </p:nvPr>
        </p:nvPicPr>
        <p:blipFill>
          <a:blip r:embed="rId4">
            <a:extLst>
              <a:ext uri="{28A0092B-C50C-407E-A947-70E740481C1C}">
                <a14:useLocalDpi xmlns:a14="http://schemas.microsoft.com/office/drawing/2010/main" val="0"/>
              </a:ext>
            </a:extLst>
          </a:blip>
          <a:srcRect t="345" b="345"/>
          <a:stretch>
            <a:fillRect/>
          </a:stretch>
        </p:blipFill>
        <p:spPr>
          <a:xfrm>
            <a:off x="18599150" y="825500"/>
            <a:ext cx="5294313" cy="5257800"/>
          </a:xfrm>
        </p:spPr>
      </p:pic>
      <p:pic>
        <p:nvPicPr>
          <p:cNvPr id="9" name="Рисунок 8"/>
          <p:cNvPicPr>
            <a:picLocks noGrp="1" noChangeAspect="1"/>
          </p:cNvPicPr>
          <p:nvPr>
            <p:ph type="pic" sz="quarter" idx="13"/>
          </p:nvPr>
        </p:nvPicPr>
        <p:blipFill>
          <a:blip r:embed="rId5">
            <a:extLst>
              <a:ext uri="{28A0092B-C50C-407E-A947-70E740481C1C}">
                <a14:useLocalDpi xmlns:a14="http://schemas.microsoft.com/office/drawing/2010/main" val="0"/>
              </a:ext>
            </a:extLst>
          </a:blip>
          <a:srcRect t="18977" b="18977"/>
          <a:stretch>
            <a:fillRect/>
          </a:stretch>
        </p:blipFill>
        <p:spPr>
          <a:xfrm>
            <a:off x="1284288" y="800100"/>
            <a:ext cx="5156200" cy="5283200"/>
          </a:xfrm>
        </p:spPr>
      </p:pic>
    </p:spTree>
    <p:extLst>
      <p:ext uri="{BB962C8B-B14F-4D97-AF65-F5344CB8AC3E}">
        <p14:creationId xmlns:p14="http://schemas.microsoft.com/office/powerpoint/2010/main" val="1285295009"/>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14</a:t>
            </a:fld>
            <a:endParaRPr/>
          </a:p>
        </p:txBody>
      </p:sp>
      <p:sp>
        <p:nvSpPr>
          <p:cNvPr id="290" name="Placeholder Demo Text"/>
          <p:cNvSpPr txBox="1"/>
          <p:nvPr/>
        </p:nvSpPr>
        <p:spPr>
          <a:xfrm>
            <a:off x="12835466" y="3732694"/>
            <a:ext cx="7573493"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l">
              <a:defRPr sz="8000" b="0">
                <a:solidFill>
                  <a:srgbClr val="242423"/>
                </a:solidFill>
                <a:latin typeface="Montserrat Bold"/>
                <a:ea typeface="Montserrat Bold"/>
                <a:cs typeface="Montserrat Bold"/>
                <a:sym typeface="Montserrat Bold"/>
              </a:defRPr>
            </a:lvl1pPr>
          </a:lstStyle>
          <a:p>
            <a:endParaRPr dirty="0">
              <a:solidFill>
                <a:schemeClr val="tx1"/>
              </a:solidFill>
            </a:endParaRPr>
          </a:p>
        </p:txBody>
      </p:sp>
      <p:sp>
        <p:nvSpPr>
          <p:cNvPr id="291" name="Lorem ipsum dolor sit amet, consectetur adipiscing elit, sed do eiusmod tempor incididunt ut labore et dolore magna aliqua. Arcu dictum varius duis at consectetur lorem donec. Volutpat maecenas volutpat blandit aliquam. Egestas quis ipsum suspendisse ult"/>
          <p:cNvSpPr txBox="1"/>
          <p:nvPr/>
        </p:nvSpPr>
        <p:spPr>
          <a:xfrm>
            <a:off x="12887183" y="5031832"/>
            <a:ext cx="9104677" cy="77846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l" defTabSz="457200">
              <a:lnSpc>
                <a:spcPct val="120000"/>
              </a:lnSpc>
              <a:defRPr sz="2200" b="0">
                <a:solidFill>
                  <a:srgbClr val="7F8189"/>
                </a:solidFill>
                <a:latin typeface="Arial"/>
                <a:ea typeface="Arial"/>
                <a:cs typeface="Arial"/>
                <a:sym typeface="Arial"/>
              </a:defRPr>
            </a:lvl1pPr>
          </a:lstStyle>
          <a:p>
            <a:r>
              <a:rPr lang="ru-RU" sz="3200" dirty="0" smtClean="0">
                <a:solidFill>
                  <a:srgbClr val="0033CC"/>
                </a:solidFill>
              </a:rPr>
              <a:t>Г. </a:t>
            </a:r>
            <a:r>
              <a:rPr lang="ru-RU" sz="3200" dirty="0" err="1" smtClean="0">
                <a:solidFill>
                  <a:srgbClr val="0033CC"/>
                </a:solidFill>
              </a:rPr>
              <a:t>Бельгер</a:t>
            </a:r>
            <a:r>
              <a:rPr lang="ru-RU" sz="3200" dirty="0" smtClean="0">
                <a:solidFill>
                  <a:srgbClr val="0033CC"/>
                </a:solidFill>
              </a:rPr>
              <a:t> в совершенстве владел казахским языком. В народе его знают как Гер ага. Написал множество произведений, статей на казахском языке.</a:t>
            </a:r>
          </a:p>
          <a:p>
            <a:r>
              <a:rPr lang="ru-RU" sz="3200" dirty="0" smtClean="0">
                <a:solidFill>
                  <a:srgbClr val="0033CC"/>
                </a:solidFill>
              </a:rPr>
              <a:t>К. Алтайский был настоящим другом казахского народа.</a:t>
            </a:r>
          </a:p>
          <a:p>
            <a:r>
              <a:rPr lang="ru-RU" sz="3200" dirty="0" smtClean="0">
                <a:solidFill>
                  <a:srgbClr val="0033CC"/>
                </a:solidFill>
              </a:rPr>
              <a:t>Ю. Домбровский дружил со многими казахскими писателями. Переводил на русский язык произведения С. </a:t>
            </a:r>
            <a:r>
              <a:rPr lang="ru-RU" sz="3200" dirty="0" err="1" smtClean="0">
                <a:solidFill>
                  <a:srgbClr val="0033CC"/>
                </a:solidFill>
              </a:rPr>
              <a:t>Муканова</a:t>
            </a:r>
            <a:r>
              <a:rPr lang="ru-RU" sz="3200" dirty="0" smtClean="0">
                <a:solidFill>
                  <a:srgbClr val="0033CC"/>
                </a:solidFill>
              </a:rPr>
              <a:t>, Г. Мусрепова, Б. </a:t>
            </a:r>
            <a:r>
              <a:rPr lang="ru-RU" sz="3200" dirty="0" err="1" smtClean="0">
                <a:solidFill>
                  <a:srgbClr val="0033CC"/>
                </a:solidFill>
              </a:rPr>
              <a:t>Сокпакбаева</a:t>
            </a:r>
            <a:r>
              <a:rPr lang="ru-RU" sz="3200" dirty="0" smtClean="0">
                <a:solidFill>
                  <a:srgbClr val="0033CC"/>
                </a:solidFill>
              </a:rPr>
              <a:t>, И. </a:t>
            </a:r>
            <a:r>
              <a:rPr lang="ru-RU" sz="3200" dirty="0" err="1" smtClean="0">
                <a:solidFill>
                  <a:srgbClr val="0033CC"/>
                </a:solidFill>
              </a:rPr>
              <a:t>Есенберлина</a:t>
            </a:r>
            <a:r>
              <a:rPr lang="ru-RU" sz="3200" dirty="0" smtClean="0">
                <a:solidFill>
                  <a:srgbClr val="0033CC"/>
                </a:solidFill>
              </a:rPr>
              <a:t>.</a:t>
            </a:r>
          </a:p>
          <a:p>
            <a:r>
              <a:rPr lang="ru-RU" sz="3200" dirty="0" smtClean="0">
                <a:solidFill>
                  <a:srgbClr val="0033CC"/>
                </a:solidFill>
              </a:rPr>
              <a:t>С. Назарова восторженно изучала и пропагандировала традиции и культуру казахского народа.</a:t>
            </a:r>
            <a:endParaRPr sz="3200" dirty="0">
              <a:solidFill>
                <a:srgbClr val="0033CC"/>
              </a:solidFill>
            </a:endParaRPr>
          </a:p>
        </p:txBody>
      </p:sp>
      <p:grpSp>
        <p:nvGrpSpPr>
          <p:cNvPr id="294" name="Group"/>
          <p:cNvGrpSpPr/>
          <p:nvPr/>
        </p:nvGrpSpPr>
        <p:grpSpPr>
          <a:xfrm>
            <a:off x="1305202" y="1153498"/>
            <a:ext cx="3399693" cy="337336"/>
            <a:chOff x="0" y="-38910"/>
            <a:chExt cx="3399691" cy="337334"/>
          </a:xfrm>
        </p:grpSpPr>
        <p:sp>
          <p:nvSpPr>
            <p:cNvPr id="292" name="Rectangle"/>
            <p:cNvSpPr/>
            <p:nvPr/>
          </p:nvSpPr>
          <p:spPr>
            <a:xfrm>
              <a:off x="0" y="144271"/>
              <a:ext cx="3322710" cy="143977"/>
            </a:xfrm>
            <a:prstGeom prst="rect">
              <a:avLst/>
            </a:prstGeom>
            <a:solidFill>
              <a:schemeClr val="accent1"/>
            </a:solidFill>
            <a:ln w="12700" cap="flat">
              <a:noFill/>
              <a:miter lim="400000"/>
            </a:ln>
            <a:effectLst/>
          </p:spPr>
          <p:txBody>
            <a:bodyPr wrap="square" lIns="0" tIns="0" rIns="0" bIns="0" numCol="1" anchor="ctr">
              <a:noAutofit/>
            </a:bodyPr>
            <a:lstStyle/>
            <a:p>
              <a:pPr>
                <a:defRPr sz="3200" b="0">
                  <a:solidFill>
                    <a:srgbClr val="FFFFFF"/>
                  </a:solidFill>
                  <a:latin typeface="+mn-lt"/>
                  <a:ea typeface="+mn-ea"/>
                  <a:cs typeface="+mn-cs"/>
                  <a:sym typeface="Helvetica Neue Medium"/>
                </a:defRPr>
              </a:pPr>
              <a:endParaRPr dirty="0">
                <a:latin typeface="Arial Black" panose="020B0604020202020204" pitchFamily="34" charset="0"/>
                <a:cs typeface="Arial Black" panose="020B0604020202020204" pitchFamily="34" charset="0"/>
              </a:endParaRPr>
            </a:p>
          </p:txBody>
        </p:sp>
        <p:sp>
          <p:nvSpPr>
            <p:cNvPr id="293" name="Subtitle Text"/>
            <p:cNvSpPr/>
            <p:nvPr/>
          </p:nvSpPr>
          <p:spPr>
            <a:xfrm>
              <a:off x="58365" y="-38910"/>
              <a:ext cx="3341326" cy="337334"/>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t">
              <a:spAutoFit/>
            </a:bodyPr>
            <a:lstStyle>
              <a:lvl1pPr algn="l" defTabSz="457200">
                <a:lnSpc>
                  <a:spcPct val="120000"/>
                </a:lnSpc>
                <a:defRPr sz="1400" cap="all" spc="1120">
                  <a:solidFill>
                    <a:srgbClr val="242423"/>
                  </a:solidFill>
                  <a:latin typeface="Arial"/>
                  <a:ea typeface="Arial"/>
                  <a:cs typeface="Arial"/>
                  <a:sym typeface="Arial"/>
                </a:defRPr>
              </a:lvl1pPr>
            </a:lstStyle>
            <a:p>
              <a:endParaRPr dirty="0">
                <a:solidFill>
                  <a:schemeClr val="tx1"/>
                </a:solidFill>
              </a:endParaRPr>
            </a:p>
          </p:txBody>
        </p:sp>
      </p:grpSp>
      <p:sp>
        <p:nvSpPr>
          <p:cNvPr id="3" name="Прямоугольник 2"/>
          <p:cNvSpPr/>
          <p:nvPr/>
        </p:nvSpPr>
        <p:spPr>
          <a:xfrm>
            <a:off x="605707" y="2336233"/>
            <a:ext cx="21423162" cy="297517"/>
          </a:xfrm>
          <a:prstGeom prst="rect">
            <a:avLst/>
          </a:prstGeom>
        </p:spPr>
        <p:txBody>
          <a:bodyPr wrap="square">
            <a:spAutoFit/>
          </a:bodyPr>
          <a:lstStyle/>
          <a:p>
            <a:pPr marL="457200" lvl="1" indent="0" algn="just">
              <a:lnSpc>
                <a:spcPts val="1575"/>
              </a:lnSpc>
            </a:pPr>
            <a:r>
              <a:rPr lang="ru-RU" sz="140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ru-RU" sz="1200" dirty="0">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5" name="Рисунок 4"/>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19806" b="19806"/>
          <a:stretch>
            <a:fillRect/>
          </a:stretch>
        </p:blipFill>
        <p:spPr>
          <a:xfrm>
            <a:off x="1363663" y="3489325"/>
            <a:ext cx="4102100" cy="3567113"/>
          </a:xfrm>
        </p:spPr>
      </p:pic>
      <p:pic>
        <p:nvPicPr>
          <p:cNvPr id="6" name="Рисунок 5"/>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6521" b="6521"/>
          <a:stretch>
            <a:fillRect/>
          </a:stretch>
        </p:blipFill>
        <p:spPr>
          <a:xfrm>
            <a:off x="7215188" y="5616575"/>
            <a:ext cx="4102100" cy="3567113"/>
          </a:xfrm>
        </p:spPr>
      </p:pic>
      <p:pic>
        <p:nvPicPr>
          <p:cNvPr id="9" name="Рисунок 8"/>
          <p:cNvPicPr>
            <a:picLocks noGrp="1" noChangeAspect="1"/>
          </p:cNvPicPr>
          <p:nvPr>
            <p:ph type="pic" sz="quarter" idx="10"/>
          </p:nvPr>
        </p:nvPicPr>
        <p:blipFill>
          <a:blip r:embed="rId4">
            <a:extLst>
              <a:ext uri="{28A0092B-C50C-407E-A947-70E740481C1C}">
                <a14:useLocalDpi xmlns:a14="http://schemas.microsoft.com/office/drawing/2010/main" val="0"/>
              </a:ext>
            </a:extLst>
          </a:blip>
          <a:srcRect t="17066" b="17066"/>
          <a:stretch>
            <a:fillRect/>
          </a:stretch>
        </p:blipFill>
        <p:spPr>
          <a:xfrm>
            <a:off x="1363663" y="8905875"/>
            <a:ext cx="4102100" cy="4075113"/>
          </a:xfrm>
        </p:spPr>
      </p:pic>
      <p:sp>
        <p:nvSpPr>
          <p:cNvPr id="2" name="Прямоугольник 1"/>
          <p:cNvSpPr/>
          <p:nvPr/>
        </p:nvSpPr>
        <p:spPr>
          <a:xfrm>
            <a:off x="419100" y="1698130"/>
            <a:ext cx="23755350" cy="1569660"/>
          </a:xfrm>
          <a:prstGeom prst="rect">
            <a:avLst/>
          </a:prstGeom>
        </p:spPr>
        <p:txBody>
          <a:bodyPr wrap="square">
            <a:spAutoFit/>
          </a:bodyPr>
          <a:lstStyle/>
          <a:p>
            <a:r>
              <a:rPr lang="ru-RU" sz="4800" dirty="0">
                <a:solidFill>
                  <a:srgbClr val="000066"/>
                </a:solidFill>
                <a:latin typeface="Times New Roman" panose="02020603050405020304" pitchFamily="18" charset="0"/>
                <a:ea typeface="Times New Roman" panose="02020603050405020304" pitchFamily="18" charset="0"/>
                <a:cs typeface="Times New Roman" panose="02020603050405020304" pitchFamily="18" charset="0"/>
              </a:rPr>
              <a:t>Писатели и журналисты, </a:t>
            </a:r>
            <a:r>
              <a:rPr lang="ru-RU" sz="4800" dirty="0" smtClean="0">
                <a:solidFill>
                  <a:srgbClr val="000066"/>
                </a:solidFill>
                <a:latin typeface="Times New Roman" panose="02020603050405020304" pitchFamily="18" charset="0"/>
                <a:ea typeface="Times New Roman" panose="02020603050405020304" pitchFamily="18" charset="0"/>
                <a:cs typeface="Times New Roman" panose="02020603050405020304" pitchFamily="18" charset="0"/>
              </a:rPr>
              <a:t> воспевшие любовь </a:t>
            </a:r>
          </a:p>
          <a:p>
            <a:r>
              <a:rPr lang="ru-RU" sz="4800" dirty="0" smtClean="0">
                <a:solidFill>
                  <a:srgbClr val="000066"/>
                </a:solidFill>
                <a:latin typeface="Times New Roman" panose="02020603050405020304" pitchFamily="18" charset="0"/>
                <a:ea typeface="Times New Roman" panose="02020603050405020304" pitchFamily="18" charset="0"/>
                <a:cs typeface="Times New Roman" panose="02020603050405020304" pitchFamily="18" charset="0"/>
              </a:rPr>
              <a:t>к казахскому народу, его традициям и культуре </a:t>
            </a:r>
            <a:endParaRPr lang="ru-RU" sz="4800" dirty="0"/>
          </a:p>
        </p:txBody>
      </p:sp>
    </p:spTree>
    <p:extLst>
      <p:ext uri="{BB962C8B-B14F-4D97-AF65-F5344CB8AC3E}">
        <p14:creationId xmlns:p14="http://schemas.microsoft.com/office/powerpoint/2010/main" val="3877614947"/>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15</a:t>
            </a:fld>
            <a:endParaRPr/>
          </a:p>
        </p:txBody>
      </p:sp>
      <p:sp>
        <p:nvSpPr>
          <p:cNvPr id="181" name="Placeholder Demo Text"/>
          <p:cNvSpPr txBox="1"/>
          <p:nvPr/>
        </p:nvSpPr>
        <p:spPr>
          <a:xfrm>
            <a:off x="2673574" y="3148818"/>
            <a:ext cx="7132025" cy="462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spAutoFit/>
          </a:bodyPr>
          <a:lstStyle>
            <a:lvl1pPr algn="l">
              <a:defRPr sz="8000" b="0">
                <a:solidFill>
                  <a:srgbClr val="242423"/>
                </a:solidFill>
                <a:latin typeface="Montserrat Bold"/>
                <a:ea typeface="Montserrat Bold"/>
                <a:cs typeface="Montserrat Bold"/>
                <a:sym typeface="Montserrat Bold"/>
              </a:defRPr>
            </a:lvl1pPr>
          </a:lstStyle>
          <a:p>
            <a:pPr lvl="1" algn="l"/>
            <a:endParaRPr lang="ru-RU" sz="2400" dirty="0"/>
          </a:p>
        </p:txBody>
      </p:sp>
      <p:sp>
        <p:nvSpPr>
          <p:cNvPr id="182" name="Lorem ipsum dolor sit amet, consectetur adipiscing elit, sed do eiusmod tempor incididunt ut labore et dolore magna aliqua. Arcu dictum varius duis at consectetur lorem donec. Volutpat maecenas volutpat blandit aliquam. Egestas quis ipsum suspendisse ult"/>
          <p:cNvSpPr txBox="1"/>
          <p:nvPr/>
        </p:nvSpPr>
        <p:spPr>
          <a:xfrm>
            <a:off x="2616200" y="5248555"/>
            <a:ext cx="9518650" cy="5721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spAutoFit/>
          </a:bodyPr>
          <a:lstStyle>
            <a:lvl1pPr algn="l" defTabSz="457200">
              <a:lnSpc>
                <a:spcPct val="120000"/>
              </a:lnSpc>
              <a:defRPr sz="2200" b="0">
                <a:solidFill>
                  <a:srgbClr val="7F8189"/>
                </a:solidFill>
                <a:latin typeface="Arial"/>
                <a:ea typeface="Arial"/>
                <a:cs typeface="Arial"/>
                <a:sym typeface="Arial"/>
              </a:defRPr>
            </a:lvl1pPr>
          </a:lstStyle>
          <a:p>
            <a:endParaRPr sz="2800" dirty="0">
              <a:solidFill>
                <a:srgbClr val="00B050"/>
              </a:solidFill>
            </a:endParaRPr>
          </a:p>
        </p:txBody>
      </p:sp>
      <p:grpSp>
        <p:nvGrpSpPr>
          <p:cNvPr id="185" name="Group"/>
          <p:cNvGrpSpPr/>
          <p:nvPr/>
        </p:nvGrpSpPr>
        <p:grpSpPr>
          <a:xfrm>
            <a:off x="1549400" y="651075"/>
            <a:ext cx="3438603" cy="346614"/>
            <a:chOff x="0" y="-58365"/>
            <a:chExt cx="3438602" cy="346613"/>
          </a:xfrm>
        </p:grpSpPr>
        <p:sp>
          <p:nvSpPr>
            <p:cNvPr id="183" name="Rectangle"/>
            <p:cNvSpPr/>
            <p:nvPr/>
          </p:nvSpPr>
          <p:spPr>
            <a:xfrm>
              <a:off x="0" y="144271"/>
              <a:ext cx="3322710" cy="143977"/>
            </a:xfrm>
            <a:prstGeom prst="rect">
              <a:avLst/>
            </a:prstGeom>
            <a:solidFill>
              <a:schemeClr val="accent1"/>
            </a:solidFill>
            <a:ln w="12700" cap="flat">
              <a:noFill/>
              <a:miter lim="400000"/>
            </a:ln>
            <a:effectLst/>
          </p:spPr>
          <p:txBody>
            <a:bodyPr wrap="square" lIns="0" tIns="0" rIns="0" bIns="0" numCol="1" anchor="ctr">
              <a:noAutofit/>
            </a:bodyPr>
            <a:lstStyle/>
            <a:p>
              <a:pPr>
                <a:defRPr sz="3200" b="0">
                  <a:solidFill>
                    <a:srgbClr val="FFFFFF"/>
                  </a:solidFill>
                  <a:latin typeface="+mn-lt"/>
                  <a:ea typeface="+mn-ea"/>
                  <a:cs typeface="+mn-cs"/>
                  <a:sym typeface="Helvetica Neue Medium"/>
                </a:defRPr>
              </a:pPr>
              <a:endParaRPr dirty="0">
                <a:latin typeface="Arial Black" panose="020B0604020202020204" pitchFamily="34" charset="0"/>
                <a:cs typeface="Arial Black" panose="020B0604020202020204" pitchFamily="34" charset="0"/>
              </a:endParaRPr>
            </a:p>
          </p:txBody>
        </p:sp>
        <p:sp>
          <p:nvSpPr>
            <p:cNvPr id="184" name="Subtitle Text"/>
            <p:cNvSpPr/>
            <p:nvPr/>
          </p:nvSpPr>
          <p:spPr>
            <a:xfrm>
              <a:off x="97276" y="-58365"/>
              <a:ext cx="3341326" cy="337335"/>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t">
              <a:spAutoFit/>
            </a:bodyPr>
            <a:lstStyle>
              <a:lvl1pPr algn="l" defTabSz="457200">
                <a:lnSpc>
                  <a:spcPct val="120000"/>
                </a:lnSpc>
                <a:defRPr sz="1400" cap="all" spc="1120">
                  <a:solidFill>
                    <a:srgbClr val="242423"/>
                  </a:solidFill>
                  <a:latin typeface="Arial"/>
                  <a:ea typeface="Arial"/>
                  <a:cs typeface="Arial"/>
                  <a:sym typeface="Arial"/>
                </a:defRPr>
              </a:lvl1pPr>
            </a:lstStyle>
            <a:p>
              <a:endParaRPr dirty="0">
                <a:solidFill>
                  <a:schemeClr val="tx1"/>
                </a:solidFill>
              </a:endParaRPr>
            </a:p>
          </p:txBody>
        </p:sp>
      </p:grpSp>
      <p:sp>
        <p:nvSpPr>
          <p:cNvPr id="2" name="Прямоугольник 1"/>
          <p:cNvSpPr/>
          <p:nvPr/>
        </p:nvSpPr>
        <p:spPr>
          <a:xfrm>
            <a:off x="3524250" y="1485900"/>
            <a:ext cx="20154901" cy="1649682"/>
          </a:xfrm>
          <a:prstGeom prst="rect">
            <a:avLst/>
          </a:prstGeom>
        </p:spPr>
        <p:txBody>
          <a:bodyPr wrap="square">
            <a:spAutoFit/>
          </a:bodyPr>
          <a:lstStyle/>
          <a:p>
            <a:pPr marL="457200" lvl="1" indent="0" algn="just">
              <a:lnSpc>
                <a:spcPct val="115000"/>
              </a:lnSpc>
            </a:pPr>
            <a:r>
              <a:rPr lang="ru-RU" sz="4400" dirty="0" smtClean="0">
                <a:solidFill>
                  <a:srgbClr val="008000"/>
                </a:solidFill>
                <a:latin typeface="Arial" panose="020B0604020202020204" pitchFamily="34" charset="0"/>
                <a:ea typeface="Times New Roman" panose="02020603050405020304" pitchFamily="18" charset="0"/>
                <a:cs typeface="Arial" panose="020B0604020202020204" pitchFamily="34" charset="0"/>
              </a:rPr>
              <a:t>Казахстанские современные писатели-гуманисты, общественные деятели, мыслители планетарного масштаба</a:t>
            </a:r>
            <a:endParaRPr lang="ru-RU" sz="4400" dirty="0">
              <a:solidFill>
                <a:srgbClr val="008000"/>
              </a:solidFill>
              <a:latin typeface="Arial" panose="020B0604020202020204" pitchFamily="34" charset="0"/>
              <a:ea typeface="Times New Roman" panose="02020603050405020304" pitchFamily="18" charset="0"/>
              <a:cs typeface="Arial" panose="020B0604020202020204" pitchFamily="34" charset="0"/>
            </a:endParaRPr>
          </a:p>
        </p:txBody>
      </p:sp>
      <p:sp>
        <p:nvSpPr>
          <p:cNvPr id="3" name="Прямоугольник 2"/>
          <p:cNvSpPr/>
          <p:nvPr/>
        </p:nvSpPr>
        <p:spPr>
          <a:xfrm>
            <a:off x="1238250" y="1066800"/>
            <a:ext cx="2533650" cy="819150"/>
          </a:xfrm>
          <a:prstGeom prst="rect">
            <a:avLst/>
          </a:prstGeom>
          <a:solidFill>
            <a:schemeClr val="bg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ru-RU" sz="3200" b="0" i="0" u="none" strike="noStrike" cap="none" spc="0" normalizeH="0" baseline="0">
              <a:ln>
                <a:noFill/>
              </a:ln>
              <a:solidFill>
                <a:srgbClr val="FFFFFF"/>
              </a:solidFill>
              <a:effectLst/>
              <a:uFillTx/>
              <a:latin typeface="+mn-lt"/>
              <a:ea typeface="+mn-ea"/>
              <a:cs typeface="+mn-cs"/>
              <a:sym typeface="Helvetica Neue Medium"/>
            </a:endParaRPr>
          </a:p>
        </p:txBody>
      </p:sp>
      <p:pic>
        <p:nvPicPr>
          <p:cNvPr id="5" name="Рисунок 4"/>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t="24877" b="24877"/>
          <a:stretch>
            <a:fillRect/>
          </a:stretch>
        </p:blipFill>
        <p:spPr>
          <a:xfrm>
            <a:off x="15201900" y="4100513"/>
            <a:ext cx="7243763" cy="4224338"/>
          </a:xfrm>
        </p:spPr>
      </p:pic>
      <p:pic>
        <p:nvPicPr>
          <p:cNvPr id="6" name="Рисунок 5"/>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t="1114" b="1114"/>
          <a:stretch>
            <a:fillRect/>
          </a:stretch>
        </p:blipFill>
        <p:spPr>
          <a:xfrm>
            <a:off x="3210755" y="3943351"/>
            <a:ext cx="7004050" cy="4538662"/>
          </a:xfrm>
        </p:spPr>
      </p:pic>
    </p:spTree>
    <p:extLst>
      <p:ext uri="{BB962C8B-B14F-4D97-AF65-F5344CB8AC3E}">
        <p14:creationId xmlns:p14="http://schemas.microsoft.com/office/powerpoint/2010/main" val="3332818580"/>
      </p:ext>
    </p:extLst>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95" name="Group"/>
          <p:cNvGrpSpPr/>
          <p:nvPr/>
        </p:nvGrpSpPr>
        <p:grpSpPr>
          <a:xfrm>
            <a:off x="-25400" y="-5160"/>
            <a:ext cx="24434800" cy="13726320"/>
            <a:chOff x="0" y="0"/>
            <a:chExt cx="24434800" cy="13726318"/>
          </a:xfrm>
        </p:grpSpPr>
        <p:sp>
          <p:nvSpPr>
            <p:cNvPr id="5593" name="Rectangle"/>
            <p:cNvSpPr/>
            <p:nvPr/>
          </p:nvSpPr>
          <p:spPr>
            <a:xfrm>
              <a:off x="0" y="5159"/>
              <a:ext cx="24434800" cy="13716001"/>
            </a:xfrm>
            <a:prstGeom prst="rect">
              <a:avLst/>
            </a:prstGeom>
            <a:solidFill>
              <a:schemeClr val="accent1"/>
            </a:solidFill>
            <a:ln w="12700" cap="flat">
              <a:noFill/>
              <a:miter lim="400000"/>
            </a:ln>
            <a:effectLst/>
          </p:spPr>
          <p:txBody>
            <a:bodyPr wrap="square" lIns="0" tIns="0" rIns="0" bIns="0" numCol="1" anchor="ctr">
              <a:noAutofit/>
            </a:bodyPr>
            <a:lstStyle/>
            <a:p>
              <a:pPr>
                <a:defRPr sz="3200" b="0">
                  <a:solidFill>
                    <a:srgbClr val="FFFFFF"/>
                  </a:solidFill>
                  <a:latin typeface="+mn-lt"/>
                  <a:ea typeface="+mn-ea"/>
                  <a:cs typeface="+mn-cs"/>
                  <a:sym typeface="Helvetica Neue Medium"/>
                </a:defRPr>
              </a:pPr>
              <a:endParaRPr dirty="0">
                <a:latin typeface="Arial Black" panose="020B0604020202020204" pitchFamily="34" charset="0"/>
                <a:cs typeface="Arial Black" panose="020B0604020202020204" pitchFamily="34" charset="0"/>
              </a:endParaRPr>
            </a:p>
          </p:txBody>
        </p:sp>
        <p:sp>
          <p:nvSpPr>
            <p:cNvPr id="5594" name="Shape"/>
            <p:cNvSpPr/>
            <p:nvPr/>
          </p:nvSpPr>
          <p:spPr>
            <a:xfrm>
              <a:off x="15081" y="0"/>
              <a:ext cx="24404638" cy="13726319"/>
            </a:xfrm>
            <a:custGeom>
              <a:avLst/>
              <a:gdLst/>
              <a:ahLst/>
              <a:cxnLst>
                <a:cxn ang="0">
                  <a:pos x="wd2" y="hd2"/>
                </a:cxn>
                <a:cxn ang="5400000">
                  <a:pos x="wd2" y="hd2"/>
                </a:cxn>
                <a:cxn ang="10800000">
                  <a:pos x="wd2" y="hd2"/>
                </a:cxn>
                <a:cxn ang="16200000">
                  <a:pos x="wd2" y="hd2"/>
                </a:cxn>
              </a:cxnLst>
              <a:rect l="0" t="0" r="r" b="b"/>
              <a:pathLst>
                <a:path w="21600" h="21600" extrusionOk="0">
                  <a:moveTo>
                    <a:pt x="556" y="0"/>
                  </a:moveTo>
                  <a:lnTo>
                    <a:pt x="550" y="6"/>
                  </a:lnTo>
                  <a:lnTo>
                    <a:pt x="550" y="538"/>
                  </a:lnTo>
                  <a:lnTo>
                    <a:pt x="854" y="266"/>
                  </a:lnTo>
                  <a:lnTo>
                    <a:pt x="1157" y="538"/>
                  </a:lnTo>
                  <a:lnTo>
                    <a:pt x="1157" y="6"/>
                  </a:lnTo>
                  <a:lnTo>
                    <a:pt x="1151" y="0"/>
                  </a:lnTo>
                  <a:lnTo>
                    <a:pt x="556" y="0"/>
                  </a:lnTo>
                  <a:close/>
                  <a:moveTo>
                    <a:pt x="1770" y="0"/>
                  </a:moveTo>
                  <a:lnTo>
                    <a:pt x="1764" y="6"/>
                  </a:lnTo>
                  <a:lnTo>
                    <a:pt x="1764" y="538"/>
                  </a:lnTo>
                  <a:lnTo>
                    <a:pt x="2067" y="266"/>
                  </a:lnTo>
                  <a:lnTo>
                    <a:pt x="2371" y="538"/>
                  </a:lnTo>
                  <a:lnTo>
                    <a:pt x="2371" y="6"/>
                  </a:lnTo>
                  <a:lnTo>
                    <a:pt x="2365" y="0"/>
                  </a:lnTo>
                  <a:lnTo>
                    <a:pt x="1770" y="0"/>
                  </a:lnTo>
                  <a:close/>
                  <a:moveTo>
                    <a:pt x="2984" y="0"/>
                  </a:moveTo>
                  <a:lnTo>
                    <a:pt x="2978" y="6"/>
                  </a:lnTo>
                  <a:lnTo>
                    <a:pt x="2978" y="538"/>
                  </a:lnTo>
                  <a:lnTo>
                    <a:pt x="3281" y="266"/>
                  </a:lnTo>
                  <a:lnTo>
                    <a:pt x="3585" y="538"/>
                  </a:lnTo>
                  <a:lnTo>
                    <a:pt x="3585" y="6"/>
                  </a:lnTo>
                  <a:lnTo>
                    <a:pt x="3579" y="0"/>
                  </a:lnTo>
                  <a:lnTo>
                    <a:pt x="2984" y="0"/>
                  </a:lnTo>
                  <a:close/>
                  <a:moveTo>
                    <a:pt x="4193" y="0"/>
                  </a:moveTo>
                  <a:lnTo>
                    <a:pt x="4187" y="6"/>
                  </a:lnTo>
                  <a:lnTo>
                    <a:pt x="4187" y="538"/>
                  </a:lnTo>
                  <a:lnTo>
                    <a:pt x="4491" y="266"/>
                  </a:lnTo>
                  <a:lnTo>
                    <a:pt x="4794" y="538"/>
                  </a:lnTo>
                  <a:lnTo>
                    <a:pt x="4794" y="6"/>
                  </a:lnTo>
                  <a:lnTo>
                    <a:pt x="4788" y="0"/>
                  </a:lnTo>
                  <a:lnTo>
                    <a:pt x="4193" y="0"/>
                  </a:lnTo>
                  <a:close/>
                  <a:moveTo>
                    <a:pt x="5407" y="0"/>
                  </a:moveTo>
                  <a:lnTo>
                    <a:pt x="5400" y="6"/>
                  </a:lnTo>
                  <a:lnTo>
                    <a:pt x="5400" y="538"/>
                  </a:lnTo>
                  <a:lnTo>
                    <a:pt x="5704" y="266"/>
                  </a:lnTo>
                  <a:lnTo>
                    <a:pt x="6008" y="538"/>
                  </a:lnTo>
                  <a:lnTo>
                    <a:pt x="6008" y="6"/>
                  </a:lnTo>
                  <a:lnTo>
                    <a:pt x="6002" y="0"/>
                  </a:lnTo>
                  <a:lnTo>
                    <a:pt x="5407" y="0"/>
                  </a:lnTo>
                  <a:close/>
                  <a:moveTo>
                    <a:pt x="6621" y="0"/>
                  </a:moveTo>
                  <a:lnTo>
                    <a:pt x="6615" y="6"/>
                  </a:lnTo>
                  <a:lnTo>
                    <a:pt x="6615" y="538"/>
                  </a:lnTo>
                  <a:lnTo>
                    <a:pt x="6919" y="266"/>
                  </a:lnTo>
                  <a:lnTo>
                    <a:pt x="7222" y="538"/>
                  </a:lnTo>
                  <a:lnTo>
                    <a:pt x="7222" y="6"/>
                  </a:lnTo>
                  <a:lnTo>
                    <a:pt x="7216" y="0"/>
                  </a:lnTo>
                  <a:lnTo>
                    <a:pt x="6621" y="0"/>
                  </a:lnTo>
                  <a:close/>
                  <a:moveTo>
                    <a:pt x="7835" y="0"/>
                  </a:moveTo>
                  <a:lnTo>
                    <a:pt x="7828" y="6"/>
                  </a:lnTo>
                  <a:lnTo>
                    <a:pt x="7828" y="538"/>
                  </a:lnTo>
                  <a:lnTo>
                    <a:pt x="8132" y="266"/>
                  </a:lnTo>
                  <a:lnTo>
                    <a:pt x="8436" y="538"/>
                  </a:lnTo>
                  <a:lnTo>
                    <a:pt x="8436" y="6"/>
                  </a:lnTo>
                  <a:lnTo>
                    <a:pt x="8430" y="0"/>
                  </a:lnTo>
                  <a:lnTo>
                    <a:pt x="7835" y="0"/>
                  </a:lnTo>
                  <a:close/>
                  <a:moveTo>
                    <a:pt x="9048" y="0"/>
                  </a:moveTo>
                  <a:lnTo>
                    <a:pt x="9042" y="6"/>
                  </a:lnTo>
                  <a:lnTo>
                    <a:pt x="9042" y="538"/>
                  </a:lnTo>
                  <a:lnTo>
                    <a:pt x="9346" y="266"/>
                  </a:lnTo>
                  <a:lnTo>
                    <a:pt x="9650" y="538"/>
                  </a:lnTo>
                  <a:lnTo>
                    <a:pt x="9650" y="6"/>
                  </a:lnTo>
                  <a:lnTo>
                    <a:pt x="9643" y="0"/>
                  </a:lnTo>
                  <a:lnTo>
                    <a:pt x="9048" y="0"/>
                  </a:lnTo>
                  <a:close/>
                  <a:moveTo>
                    <a:pt x="10262" y="0"/>
                  </a:moveTo>
                  <a:lnTo>
                    <a:pt x="10256" y="6"/>
                  </a:lnTo>
                  <a:lnTo>
                    <a:pt x="10256" y="538"/>
                  </a:lnTo>
                  <a:lnTo>
                    <a:pt x="10560" y="266"/>
                  </a:lnTo>
                  <a:lnTo>
                    <a:pt x="10864" y="538"/>
                  </a:lnTo>
                  <a:lnTo>
                    <a:pt x="10864" y="6"/>
                  </a:lnTo>
                  <a:lnTo>
                    <a:pt x="10857" y="0"/>
                  </a:lnTo>
                  <a:lnTo>
                    <a:pt x="10262" y="0"/>
                  </a:lnTo>
                  <a:close/>
                  <a:moveTo>
                    <a:pt x="11474" y="0"/>
                  </a:moveTo>
                  <a:lnTo>
                    <a:pt x="11467" y="6"/>
                  </a:lnTo>
                  <a:lnTo>
                    <a:pt x="11467" y="538"/>
                  </a:lnTo>
                  <a:lnTo>
                    <a:pt x="11771" y="266"/>
                  </a:lnTo>
                  <a:lnTo>
                    <a:pt x="12075" y="538"/>
                  </a:lnTo>
                  <a:lnTo>
                    <a:pt x="12075" y="6"/>
                  </a:lnTo>
                  <a:lnTo>
                    <a:pt x="12068" y="0"/>
                  </a:lnTo>
                  <a:lnTo>
                    <a:pt x="11474" y="0"/>
                  </a:lnTo>
                  <a:close/>
                  <a:moveTo>
                    <a:pt x="12688" y="0"/>
                  </a:moveTo>
                  <a:lnTo>
                    <a:pt x="12681" y="6"/>
                  </a:lnTo>
                  <a:lnTo>
                    <a:pt x="12681" y="538"/>
                  </a:lnTo>
                  <a:lnTo>
                    <a:pt x="12985" y="266"/>
                  </a:lnTo>
                  <a:lnTo>
                    <a:pt x="13289" y="538"/>
                  </a:lnTo>
                  <a:lnTo>
                    <a:pt x="13289" y="6"/>
                  </a:lnTo>
                  <a:lnTo>
                    <a:pt x="13283" y="0"/>
                  </a:lnTo>
                  <a:lnTo>
                    <a:pt x="12688" y="0"/>
                  </a:lnTo>
                  <a:close/>
                  <a:moveTo>
                    <a:pt x="13901" y="0"/>
                  </a:moveTo>
                  <a:lnTo>
                    <a:pt x="13895" y="6"/>
                  </a:lnTo>
                  <a:lnTo>
                    <a:pt x="13895" y="538"/>
                  </a:lnTo>
                  <a:lnTo>
                    <a:pt x="14199" y="266"/>
                  </a:lnTo>
                  <a:lnTo>
                    <a:pt x="14502" y="538"/>
                  </a:lnTo>
                  <a:lnTo>
                    <a:pt x="14502" y="6"/>
                  </a:lnTo>
                  <a:lnTo>
                    <a:pt x="14496" y="0"/>
                  </a:lnTo>
                  <a:lnTo>
                    <a:pt x="13901" y="0"/>
                  </a:lnTo>
                  <a:close/>
                  <a:moveTo>
                    <a:pt x="15115" y="0"/>
                  </a:moveTo>
                  <a:lnTo>
                    <a:pt x="15109" y="6"/>
                  </a:lnTo>
                  <a:lnTo>
                    <a:pt x="15109" y="538"/>
                  </a:lnTo>
                  <a:lnTo>
                    <a:pt x="15412" y="266"/>
                  </a:lnTo>
                  <a:lnTo>
                    <a:pt x="15716" y="538"/>
                  </a:lnTo>
                  <a:lnTo>
                    <a:pt x="15716" y="6"/>
                  </a:lnTo>
                  <a:lnTo>
                    <a:pt x="15710" y="0"/>
                  </a:lnTo>
                  <a:lnTo>
                    <a:pt x="15115" y="0"/>
                  </a:lnTo>
                  <a:close/>
                  <a:moveTo>
                    <a:pt x="16329" y="0"/>
                  </a:moveTo>
                  <a:lnTo>
                    <a:pt x="16323" y="6"/>
                  </a:lnTo>
                  <a:lnTo>
                    <a:pt x="16323" y="538"/>
                  </a:lnTo>
                  <a:lnTo>
                    <a:pt x="16626" y="266"/>
                  </a:lnTo>
                  <a:lnTo>
                    <a:pt x="16930" y="538"/>
                  </a:lnTo>
                  <a:lnTo>
                    <a:pt x="16930" y="6"/>
                  </a:lnTo>
                  <a:lnTo>
                    <a:pt x="16924" y="0"/>
                  </a:lnTo>
                  <a:lnTo>
                    <a:pt x="16329" y="0"/>
                  </a:lnTo>
                  <a:close/>
                  <a:moveTo>
                    <a:pt x="17543" y="0"/>
                  </a:moveTo>
                  <a:lnTo>
                    <a:pt x="17537" y="6"/>
                  </a:lnTo>
                  <a:lnTo>
                    <a:pt x="17537" y="538"/>
                  </a:lnTo>
                  <a:lnTo>
                    <a:pt x="17840" y="266"/>
                  </a:lnTo>
                  <a:lnTo>
                    <a:pt x="18144" y="538"/>
                  </a:lnTo>
                  <a:lnTo>
                    <a:pt x="18144" y="6"/>
                  </a:lnTo>
                  <a:lnTo>
                    <a:pt x="18138" y="0"/>
                  </a:lnTo>
                  <a:lnTo>
                    <a:pt x="17543" y="0"/>
                  </a:lnTo>
                  <a:close/>
                  <a:moveTo>
                    <a:pt x="18752" y="0"/>
                  </a:moveTo>
                  <a:lnTo>
                    <a:pt x="18746" y="6"/>
                  </a:lnTo>
                  <a:lnTo>
                    <a:pt x="18746" y="538"/>
                  </a:lnTo>
                  <a:lnTo>
                    <a:pt x="19050" y="266"/>
                  </a:lnTo>
                  <a:lnTo>
                    <a:pt x="19353" y="538"/>
                  </a:lnTo>
                  <a:lnTo>
                    <a:pt x="19353" y="6"/>
                  </a:lnTo>
                  <a:lnTo>
                    <a:pt x="19347" y="0"/>
                  </a:lnTo>
                  <a:lnTo>
                    <a:pt x="18752" y="0"/>
                  </a:lnTo>
                  <a:close/>
                  <a:moveTo>
                    <a:pt x="19966" y="0"/>
                  </a:moveTo>
                  <a:lnTo>
                    <a:pt x="19960" y="6"/>
                  </a:lnTo>
                  <a:lnTo>
                    <a:pt x="19960" y="538"/>
                  </a:lnTo>
                  <a:lnTo>
                    <a:pt x="20263" y="266"/>
                  </a:lnTo>
                  <a:lnTo>
                    <a:pt x="20567" y="538"/>
                  </a:lnTo>
                  <a:lnTo>
                    <a:pt x="20567" y="6"/>
                  </a:lnTo>
                  <a:lnTo>
                    <a:pt x="20561" y="0"/>
                  </a:lnTo>
                  <a:lnTo>
                    <a:pt x="19966" y="0"/>
                  </a:lnTo>
                  <a:close/>
                  <a:moveTo>
                    <a:pt x="21180" y="0"/>
                  </a:moveTo>
                  <a:lnTo>
                    <a:pt x="21174" y="6"/>
                  </a:lnTo>
                  <a:lnTo>
                    <a:pt x="21174" y="538"/>
                  </a:lnTo>
                  <a:lnTo>
                    <a:pt x="21477" y="266"/>
                  </a:lnTo>
                  <a:lnTo>
                    <a:pt x="21600" y="376"/>
                  </a:lnTo>
                  <a:lnTo>
                    <a:pt x="21600" y="0"/>
                  </a:lnTo>
                  <a:lnTo>
                    <a:pt x="21180" y="0"/>
                  </a:lnTo>
                  <a:close/>
                  <a:moveTo>
                    <a:pt x="551" y="539"/>
                  </a:moveTo>
                  <a:lnTo>
                    <a:pt x="247" y="812"/>
                  </a:lnTo>
                  <a:lnTo>
                    <a:pt x="0" y="590"/>
                  </a:lnTo>
                  <a:lnTo>
                    <a:pt x="0" y="1122"/>
                  </a:lnTo>
                  <a:lnTo>
                    <a:pt x="247" y="1344"/>
                  </a:lnTo>
                  <a:lnTo>
                    <a:pt x="551" y="1071"/>
                  </a:lnTo>
                  <a:lnTo>
                    <a:pt x="551" y="539"/>
                  </a:lnTo>
                  <a:close/>
                  <a:moveTo>
                    <a:pt x="1157" y="539"/>
                  </a:moveTo>
                  <a:lnTo>
                    <a:pt x="1157" y="1071"/>
                  </a:lnTo>
                  <a:lnTo>
                    <a:pt x="1461" y="1344"/>
                  </a:lnTo>
                  <a:lnTo>
                    <a:pt x="1764" y="1071"/>
                  </a:lnTo>
                  <a:lnTo>
                    <a:pt x="1764" y="539"/>
                  </a:lnTo>
                  <a:lnTo>
                    <a:pt x="1461" y="812"/>
                  </a:lnTo>
                  <a:lnTo>
                    <a:pt x="1157" y="539"/>
                  </a:lnTo>
                  <a:close/>
                  <a:moveTo>
                    <a:pt x="2371" y="539"/>
                  </a:moveTo>
                  <a:lnTo>
                    <a:pt x="2371" y="1071"/>
                  </a:lnTo>
                  <a:lnTo>
                    <a:pt x="2675" y="1344"/>
                  </a:lnTo>
                  <a:lnTo>
                    <a:pt x="2978" y="1071"/>
                  </a:lnTo>
                  <a:lnTo>
                    <a:pt x="2978" y="539"/>
                  </a:lnTo>
                  <a:lnTo>
                    <a:pt x="2675" y="812"/>
                  </a:lnTo>
                  <a:lnTo>
                    <a:pt x="2371" y="539"/>
                  </a:lnTo>
                  <a:close/>
                  <a:moveTo>
                    <a:pt x="3580" y="539"/>
                  </a:moveTo>
                  <a:lnTo>
                    <a:pt x="3580" y="1071"/>
                  </a:lnTo>
                  <a:lnTo>
                    <a:pt x="3884" y="1344"/>
                  </a:lnTo>
                  <a:lnTo>
                    <a:pt x="4187" y="1071"/>
                  </a:lnTo>
                  <a:lnTo>
                    <a:pt x="4187" y="539"/>
                  </a:lnTo>
                  <a:lnTo>
                    <a:pt x="3884" y="812"/>
                  </a:lnTo>
                  <a:lnTo>
                    <a:pt x="3580" y="539"/>
                  </a:lnTo>
                  <a:close/>
                  <a:moveTo>
                    <a:pt x="4794" y="539"/>
                  </a:moveTo>
                  <a:lnTo>
                    <a:pt x="4794" y="1071"/>
                  </a:lnTo>
                  <a:lnTo>
                    <a:pt x="5098" y="1344"/>
                  </a:lnTo>
                  <a:lnTo>
                    <a:pt x="5401" y="1071"/>
                  </a:lnTo>
                  <a:lnTo>
                    <a:pt x="5401" y="539"/>
                  </a:lnTo>
                  <a:lnTo>
                    <a:pt x="5098" y="812"/>
                  </a:lnTo>
                  <a:lnTo>
                    <a:pt x="4794" y="539"/>
                  </a:lnTo>
                  <a:close/>
                  <a:moveTo>
                    <a:pt x="6008" y="539"/>
                  </a:moveTo>
                  <a:lnTo>
                    <a:pt x="6008" y="1071"/>
                  </a:lnTo>
                  <a:lnTo>
                    <a:pt x="6312" y="1344"/>
                  </a:lnTo>
                  <a:lnTo>
                    <a:pt x="6615" y="1071"/>
                  </a:lnTo>
                  <a:lnTo>
                    <a:pt x="6615" y="539"/>
                  </a:lnTo>
                  <a:lnTo>
                    <a:pt x="6312" y="812"/>
                  </a:lnTo>
                  <a:lnTo>
                    <a:pt x="6008" y="539"/>
                  </a:lnTo>
                  <a:close/>
                  <a:moveTo>
                    <a:pt x="7221" y="539"/>
                  </a:moveTo>
                  <a:lnTo>
                    <a:pt x="7221" y="1071"/>
                  </a:lnTo>
                  <a:lnTo>
                    <a:pt x="7525" y="1344"/>
                  </a:lnTo>
                  <a:lnTo>
                    <a:pt x="7829" y="1071"/>
                  </a:lnTo>
                  <a:lnTo>
                    <a:pt x="7829" y="539"/>
                  </a:lnTo>
                  <a:lnTo>
                    <a:pt x="7525" y="812"/>
                  </a:lnTo>
                  <a:lnTo>
                    <a:pt x="7221" y="539"/>
                  </a:lnTo>
                  <a:close/>
                  <a:moveTo>
                    <a:pt x="8435" y="539"/>
                  </a:moveTo>
                  <a:lnTo>
                    <a:pt x="8435" y="1071"/>
                  </a:lnTo>
                  <a:lnTo>
                    <a:pt x="8739" y="1344"/>
                  </a:lnTo>
                  <a:lnTo>
                    <a:pt x="9043" y="1071"/>
                  </a:lnTo>
                  <a:lnTo>
                    <a:pt x="9043" y="539"/>
                  </a:lnTo>
                  <a:lnTo>
                    <a:pt x="8739" y="812"/>
                  </a:lnTo>
                  <a:lnTo>
                    <a:pt x="8435" y="539"/>
                  </a:lnTo>
                  <a:close/>
                  <a:moveTo>
                    <a:pt x="9649" y="539"/>
                  </a:moveTo>
                  <a:lnTo>
                    <a:pt x="9649" y="1071"/>
                  </a:lnTo>
                  <a:lnTo>
                    <a:pt x="9953" y="1344"/>
                  </a:lnTo>
                  <a:lnTo>
                    <a:pt x="10256" y="1071"/>
                  </a:lnTo>
                  <a:lnTo>
                    <a:pt x="10256" y="539"/>
                  </a:lnTo>
                  <a:lnTo>
                    <a:pt x="9953" y="812"/>
                  </a:lnTo>
                  <a:lnTo>
                    <a:pt x="9649" y="539"/>
                  </a:lnTo>
                  <a:close/>
                  <a:moveTo>
                    <a:pt x="10860" y="539"/>
                  </a:moveTo>
                  <a:lnTo>
                    <a:pt x="10860" y="1071"/>
                  </a:lnTo>
                  <a:lnTo>
                    <a:pt x="11164" y="1344"/>
                  </a:lnTo>
                  <a:lnTo>
                    <a:pt x="11468" y="1071"/>
                  </a:lnTo>
                  <a:lnTo>
                    <a:pt x="11468" y="539"/>
                  </a:lnTo>
                  <a:lnTo>
                    <a:pt x="11164" y="812"/>
                  </a:lnTo>
                  <a:lnTo>
                    <a:pt x="10860" y="539"/>
                  </a:lnTo>
                  <a:close/>
                  <a:moveTo>
                    <a:pt x="12074" y="539"/>
                  </a:moveTo>
                  <a:lnTo>
                    <a:pt x="12074" y="1071"/>
                  </a:lnTo>
                  <a:lnTo>
                    <a:pt x="12378" y="1344"/>
                  </a:lnTo>
                  <a:lnTo>
                    <a:pt x="12682" y="1071"/>
                  </a:lnTo>
                  <a:lnTo>
                    <a:pt x="12682" y="539"/>
                  </a:lnTo>
                  <a:lnTo>
                    <a:pt x="12378" y="812"/>
                  </a:lnTo>
                  <a:lnTo>
                    <a:pt x="12074" y="539"/>
                  </a:lnTo>
                  <a:close/>
                  <a:moveTo>
                    <a:pt x="13288" y="539"/>
                  </a:moveTo>
                  <a:lnTo>
                    <a:pt x="13288" y="1071"/>
                  </a:lnTo>
                  <a:lnTo>
                    <a:pt x="13592" y="1344"/>
                  </a:lnTo>
                  <a:lnTo>
                    <a:pt x="13896" y="1071"/>
                  </a:lnTo>
                  <a:lnTo>
                    <a:pt x="13896" y="539"/>
                  </a:lnTo>
                  <a:lnTo>
                    <a:pt x="13592" y="812"/>
                  </a:lnTo>
                  <a:lnTo>
                    <a:pt x="13288" y="539"/>
                  </a:lnTo>
                  <a:close/>
                  <a:moveTo>
                    <a:pt x="14502" y="539"/>
                  </a:moveTo>
                  <a:lnTo>
                    <a:pt x="14502" y="1071"/>
                  </a:lnTo>
                  <a:lnTo>
                    <a:pt x="14806" y="1344"/>
                  </a:lnTo>
                  <a:lnTo>
                    <a:pt x="15110" y="1071"/>
                  </a:lnTo>
                  <a:lnTo>
                    <a:pt x="15110" y="539"/>
                  </a:lnTo>
                  <a:lnTo>
                    <a:pt x="14806" y="812"/>
                  </a:lnTo>
                  <a:lnTo>
                    <a:pt x="14502" y="539"/>
                  </a:lnTo>
                  <a:close/>
                  <a:moveTo>
                    <a:pt x="15716" y="539"/>
                  </a:moveTo>
                  <a:lnTo>
                    <a:pt x="15716" y="1071"/>
                  </a:lnTo>
                  <a:lnTo>
                    <a:pt x="16019" y="1344"/>
                  </a:lnTo>
                  <a:lnTo>
                    <a:pt x="16323" y="1071"/>
                  </a:lnTo>
                  <a:lnTo>
                    <a:pt x="16323" y="539"/>
                  </a:lnTo>
                  <a:lnTo>
                    <a:pt x="16019" y="812"/>
                  </a:lnTo>
                  <a:lnTo>
                    <a:pt x="15716" y="539"/>
                  </a:lnTo>
                  <a:close/>
                  <a:moveTo>
                    <a:pt x="16930" y="539"/>
                  </a:moveTo>
                  <a:lnTo>
                    <a:pt x="16930" y="1071"/>
                  </a:lnTo>
                  <a:lnTo>
                    <a:pt x="17233" y="1344"/>
                  </a:lnTo>
                  <a:lnTo>
                    <a:pt x="17537" y="1071"/>
                  </a:lnTo>
                  <a:lnTo>
                    <a:pt x="17537" y="539"/>
                  </a:lnTo>
                  <a:lnTo>
                    <a:pt x="17233" y="812"/>
                  </a:lnTo>
                  <a:lnTo>
                    <a:pt x="16930" y="539"/>
                  </a:lnTo>
                  <a:close/>
                  <a:moveTo>
                    <a:pt x="18139" y="539"/>
                  </a:moveTo>
                  <a:lnTo>
                    <a:pt x="18139" y="1071"/>
                  </a:lnTo>
                  <a:lnTo>
                    <a:pt x="18443" y="1344"/>
                  </a:lnTo>
                  <a:lnTo>
                    <a:pt x="18746" y="1071"/>
                  </a:lnTo>
                  <a:lnTo>
                    <a:pt x="18746" y="539"/>
                  </a:lnTo>
                  <a:lnTo>
                    <a:pt x="18443" y="812"/>
                  </a:lnTo>
                  <a:lnTo>
                    <a:pt x="18139" y="539"/>
                  </a:lnTo>
                  <a:close/>
                  <a:moveTo>
                    <a:pt x="19353" y="539"/>
                  </a:moveTo>
                  <a:lnTo>
                    <a:pt x="19353" y="1071"/>
                  </a:lnTo>
                  <a:lnTo>
                    <a:pt x="19656" y="1344"/>
                  </a:lnTo>
                  <a:lnTo>
                    <a:pt x="19961" y="1071"/>
                  </a:lnTo>
                  <a:lnTo>
                    <a:pt x="19961" y="539"/>
                  </a:lnTo>
                  <a:lnTo>
                    <a:pt x="19656" y="812"/>
                  </a:lnTo>
                  <a:lnTo>
                    <a:pt x="19353" y="539"/>
                  </a:lnTo>
                  <a:close/>
                  <a:moveTo>
                    <a:pt x="20567" y="539"/>
                  </a:moveTo>
                  <a:lnTo>
                    <a:pt x="20567" y="1071"/>
                  </a:lnTo>
                  <a:lnTo>
                    <a:pt x="20870" y="1344"/>
                  </a:lnTo>
                  <a:lnTo>
                    <a:pt x="21174" y="1071"/>
                  </a:lnTo>
                  <a:lnTo>
                    <a:pt x="21174" y="539"/>
                  </a:lnTo>
                  <a:lnTo>
                    <a:pt x="20870" y="812"/>
                  </a:lnTo>
                  <a:lnTo>
                    <a:pt x="20567" y="539"/>
                  </a:lnTo>
                  <a:close/>
                  <a:moveTo>
                    <a:pt x="854" y="1331"/>
                  </a:moveTo>
                  <a:lnTo>
                    <a:pt x="550" y="1603"/>
                  </a:lnTo>
                  <a:lnTo>
                    <a:pt x="550" y="2135"/>
                  </a:lnTo>
                  <a:lnTo>
                    <a:pt x="854" y="1863"/>
                  </a:lnTo>
                  <a:lnTo>
                    <a:pt x="1157" y="2135"/>
                  </a:lnTo>
                  <a:lnTo>
                    <a:pt x="1157" y="1603"/>
                  </a:lnTo>
                  <a:lnTo>
                    <a:pt x="854" y="1331"/>
                  </a:lnTo>
                  <a:close/>
                  <a:moveTo>
                    <a:pt x="2067" y="1331"/>
                  </a:moveTo>
                  <a:lnTo>
                    <a:pt x="1764" y="1603"/>
                  </a:lnTo>
                  <a:lnTo>
                    <a:pt x="1764" y="2135"/>
                  </a:lnTo>
                  <a:lnTo>
                    <a:pt x="2067" y="1863"/>
                  </a:lnTo>
                  <a:lnTo>
                    <a:pt x="2371" y="2135"/>
                  </a:lnTo>
                  <a:lnTo>
                    <a:pt x="2371" y="1603"/>
                  </a:lnTo>
                  <a:lnTo>
                    <a:pt x="2067" y="1331"/>
                  </a:lnTo>
                  <a:close/>
                  <a:moveTo>
                    <a:pt x="3281" y="1331"/>
                  </a:moveTo>
                  <a:lnTo>
                    <a:pt x="2978" y="1603"/>
                  </a:lnTo>
                  <a:lnTo>
                    <a:pt x="2978" y="2135"/>
                  </a:lnTo>
                  <a:lnTo>
                    <a:pt x="3281" y="1863"/>
                  </a:lnTo>
                  <a:lnTo>
                    <a:pt x="3585" y="2135"/>
                  </a:lnTo>
                  <a:lnTo>
                    <a:pt x="3585" y="1603"/>
                  </a:lnTo>
                  <a:lnTo>
                    <a:pt x="3281" y="1331"/>
                  </a:lnTo>
                  <a:close/>
                  <a:moveTo>
                    <a:pt x="4491" y="1331"/>
                  </a:moveTo>
                  <a:lnTo>
                    <a:pt x="4187" y="1603"/>
                  </a:lnTo>
                  <a:lnTo>
                    <a:pt x="4187" y="2135"/>
                  </a:lnTo>
                  <a:lnTo>
                    <a:pt x="4491" y="1863"/>
                  </a:lnTo>
                  <a:lnTo>
                    <a:pt x="4794" y="2135"/>
                  </a:lnTo>
                  <a:lnTo>
                    <a:pt x="4794" y="1603"/>
                  </a:lnTo>
                  <a:lnTo>
                    <a:pt x="4491" y="1331"/>
                  </a:lnTo>
                  <a:close/>
                  <a:moveTo>
                    <a:pt x="5704" y="1331"/>
                  </a:moveTo>
                  <a:lnTo>
                    <a:pt x="5400" y="1603"/>
                  </a:lnTo>
                  <a:lnTo>
                    <a:pt x="5400" y="2135"/>
                  </a:lnTo>
                  <a:lnTo>
                    <a:pt x="5704" y="1863"/>
                  </a:lnTo>
                  <a:lnTo>
                    <a:pt x="6008" y="2135"/>
                  </a:lnTo>
                  <a:lnTo>
                    <a:pt x="6008" y="1603"/>
                  </a:lnTo>
                  <a:lnTo>
                    <a:pt x="5704" y="1331"/>
                  </a:lnTo>
                  <a:close/>
                  <a:moveTo>
                    <a:pt x="6919" y="1331"/>
                  </a:moveTo>
                  <a:lnTo>
                    <a:pt x="6615" y="1603"/>
                  </a:lnTo>
                  <a:lnTo>
                    <a:pt x="6615" y="2135"/>
                  </a:lnTo>
                  <a:lnTo>
                    <a:pt x="6919" y="1863"/>
                  </a:lnTo>
                  <a:lnTo>
                    <a:pt x="7222" y="2135"/>
                  </a:lnTo>
                  <a:lnTo>
                    <a:pt x="7222" y="1603"/>
                  </a:lnTo>
                  <a:lnTo>
                    <a:pt x="6919" y="1331"/>
                  </a:lnTo>
                  <a:close/>
                  <a:moveTo>
                    <a:pt x="8132" y="1331"/>
                  </a:moveTo>
                  <a:lnTo>
                    <a:pt x="7828" y="1603"/>
                  </a:lnTo>
                  <a:lnTo>
                    <a:pt x="7828" y="2135"/>
                  </a:lnTo>
                  <a:lnTo>
                    <a:pt x="8132" y="1863"/>
                  </a:lnTo>
                  <a:lnTo>
                    <a:pt x="8436" y="2135"/>
                  </a:lnTo>
                  <a:lnTo>
                    <a:pt x="8436" y="1603"/>
                  </a:lnTo>
                  <a:lnTo>
                    <a:pt x="8132" y="1331"/>
                  </a:lnTo>
                  <a:close/>
                  <a:moveTo>
                    <a:pt x="9346" y="1331"/>
                  </a:moveTo>
                  <a:lnTo>
                    <a:pt x="9042" y="1603"/>
                  </a:lnTo>
                  <a:lnTo>
                    <a:pt x="9042" y="2135"/>
                  </a:lnTo>
                  <a:lnTo>
                    <a:pt x="9346" y="1863"/>
                  </a:lnTo>
                  <a:lnTo>
                    <a:pt x="9650" y="2135"/>
                  </a:lnTo>
                  <a:lnTo>
                    <a:pt x="9650" y="1603"/>
                  </a:lnTo>
                  <a:lnTo>
                    <a:pt x="9346" y="1331"/>
                  </a:lnTo>
                  <a:close/>
                  <a:moveTo>
                    <a:pt x="10560" y="1331"/>
                  </a:moveTo>
                  <a:lnTo>
                    <a:pt x="10256" y="1603"/>
                  </a:lnTo>
                  <a:lnTo>
                    <a:pt x="10256" y="2135"/>
                  </a:lnTo>
                  <a:lnTo>
                    <a:pt x="10560" y="1863"/>
                  </a:lnTo>
                  <a:lnTo>
                    <a:pt x="10864" y="2135"/>
                  </a:lnTo>
                  <a:lnTo>
                    <a:pt x="10864" y="1603"/>
                  </a:lnTo>
                  <a:lnTo>
                    <a:pt x="10560" y="1331"/>
                  </a:lnTo>
                  <a:close/>
                  <a:moveTo>
                    <a:pt x="11771" y="1331"/>
                  </a:moveTo>
                  <a:lnTo>
                    <a:pt x="11467" y="1603"/>
                  </a:lnTo>
                  <a:lnTo>
                    <a:pt x="11467" y="2135"/>
                  </a:lnTo>
                  <a:lnTo>
                    <a:pt x="11771" y="1863"/>
                  </a:lnTo>
                  <a:lnTo>
                    <a:pt x="12075" y="2135"/>
                  </a:lnTo>
                  <a:lnTo>
                    <a:pt x="12075" y="1603"/>
                  </a:lnTo>
                  <a:lnTo>
                    <a:pt x="11771" y="1331"/>
                  </a:lnTo>
                  <a:close/>
                  <a:moveTo>
                    <a:pt x="12985" y="1331"/>
                  </a:moveTo>
                  <a:lnTo>
                    <a:pt x="12681" y="1603"/>
                  </a:lnTo>
                  <a:lnTo>
                    <a:pt x="12681" y="2135"/>
                  </a:lnTo>
                  <a:lnTo>
                    <a:pt x="12985" y="1863"/>
                  </a:lnTo>
                  <a:lnTo>
                    <a:pt x="13289" y="2135"/>
                  </a:lnTo>
                  <a:lnTo>
                    <a:pt x="13289" y="1603"/>
                  </a:lnTo>
                  <a:lnTo>
                    <a:pt x="12985" y="1331"/>
                  </a:lnTo>
                  <a:close/>
                  <a:moveTo>
                    <a:pt x="14199" y="1331"/>
                  </a:moveTo>
                  <a:lnTo>
                    <a:pt x="13895" y="1603"/>
                  </a:lnTo>
                  <a:lnTo>
                    <a:pt x="13895" y="2135"/>
                  </a:lnTo>
                  <a:lnTo>
                    <a:pt x="14199" y="1863"/>
                  </a:lnTo>
                  <a:lnTo>
                    <a:pt x="14502" y="2135"/>
                  </a:lnTo>
                  <a:lnTo>
                    <a:pt x="14502" y="1603"/>
                  </a:lnTo>
                  <a:lnTo>
                    <a:pt x="14199" y="1331"/>
                  </a:lnTo>
                  <a:close/>
                  <a:moveTo>
                    <a:pt x="15412" y="1331"/>
                  </a:moveTo>
                  <a:lnTo>
                    <a:pt x="15109" y="1603"/>
                  </a:lnTo>
                  <a:lnTo>
                    <a:pt x="15109" y="2135"/>
                  </a:lnTo>
                  <a:lnTo>
                    <a:pt x="15412" y="1863"/>
                  </a:lnTo>
                  <a:lnTo>
                    <a:pt x="15716" y="2135"/>
                  </a:lnTo>
                  <a:lnTo>
                    <a:pt x="15716" y="1603"/>
                  </a:lnTo>
                  <a:lnTo>
                    <a:pt x="15412" y="1331"/>
                  </a:lnTo>
                  <a:close/>
                  <a:moveTo>
                    <a:pt x="16626" y="1331"/>
                  </a:moveTo>
                  <a:lnTo>
                    <a:pt x="16323" y="1603"/>
                  </a:lnTo>
                  <a:lnTo>
                    <a:pt x="16323" y="2135"/>
                  </a:lnTo>
                  <a:lnTo>
                    <a:pt x="16626" y="1863"/>
                  </a:lnTo>
                  <a:lnTo>
                    <a:pt x="16930" y="2135"/>
                  </a:lnTo>
                  <a:lnTo>
                    <a:pt x="16930" y="1603"/>
                  </a:lnTo>
                  <a:lnTo>
                    <a:pt x="16626" y="1331"/>
                  </a:lnTo>
                  <a:close/>
                  <a:moveTo>
                    <a:pt x="17840" y="1331"/>
                  </a:moveTo>
                  <a:lnTo>
                    <a:pt x="17537" y="1603"/>
                  </a:lnTo>
                  <a:lnTo>
                    <a:pt x="17537" y="2135"/>
                  </a:lnTo>
                  <a:lnTo>
                    <a:pt x="17840" y="1863"/>
                  </a:lnTo>
                  <a:lnTo>
                    <a:pt x="18144" y="2135"/>
                  </a:lnTo>
                  <a:lnTo>
                    <a:pt x="18144" y="1603"/>
                  </a:lnTo>
                  <a:lnTo>
                    <a:pt x="17840" y="1331"/>
                  </a:lnTo>
                  <a:close/>
                  <a:moveTo>
                    <a:pt x="19050" y="1331"/>
                  </a:moveTo>
                  <a:lnTo>
                    <a:pt x="18746" y="1603"/>
                  </a:lnTo>
                  <a:lnTo>
                    <a:pt x="18746" y="2135"/>
                  </a:lnTo>
                  <a:lnTo>
                    <a:pt x="19050" y="1863"/>
                  </a:lnTo>
                  <a:lnTo>
                    <a:pt x="19353" y="2135"/>
                  </a:lnTo>
                  <a:lnTo>
                    <a:pt x="19353" y="1603"/>
                  </a:lnTo>
                  <a:lnTo>
                    <a:pt x="19050" y="1331"/>
                  </a:lnTo>
                  <a:close/>
                  <a:moveTo>
                    <a:pt x="20263" y="1331"/>
                  </a:moveTo>
                  <a:lnTo>
                    <a:pt x="19960" y="1603"/>
                  </a:lnTo>
                  <a:lnTo>
                    <a:pt x="19960" y="2135"/>
                  </a:lnTo>
                  <a:lnTo>
                    <a:pt x="20263" y="1863"/>
                  </a:lnTo>
                  <a:lnTo>
                    <a:pt x="20567" y="2135"/>
                  </a:lnTo>
                  <a:lnTo>
                    <a:pt x="20567" y="1603"/>
                  </a:lnTo>
                  <a:lnTo>
                    <a:pt x="20263" y="1331"/>
                  </a:lnTo>
                  <a:close/>
                  <a:moveTo>
                    <a:pt x="21477" y="1331"/>
                  </a:moveTo>
                  <a:lnTo>
                    <a:pt x="21174" y="1603"/>
                  </a:lnTo>
                  <a:lnTo>
                    <a:pt x="21174" y="2135"/>
                  </a:lnTo>
                  <a:lnTo>
                    <a:pt x="21477" y="1863"/>
                  </a:lnTo>
                  <a:lnTo>
                    <a:pt x="21600" y="1973"/>
                  </a:lnTo>
                  <a:lnTo>
                    <a:pt x="21600" y="1441"/>
                  </a:lnTo>
                  <a:lnTo>
                    <a:pt x="21477" y="1331"/>
                  </a:lnTo>
                  <a:close/>
                  <a:moveTo>
                    <a:pt x="551" y="2136"/>
                  </a:moveTo>
                  <a:lnTo>
                    <a:pt x="247" y="2408"/>
                  </a:lnTo>
                  <a:lnTo>
                    <a:pt x="0" y="2187"/>
                  </a:lnTo>
                  <a:lnTo>
                    <a:pt x="0" y="2719"/>
                  </a:lnTo>
                  <a:lnTo>
                    <a:pt x="247" y="2941"/>
                  </a:lnTo>
                  <a:lnTo>
                    <a:pt x="551" y="2668"/>
                  </a:lnTo>
                  <a:lnTo>
                    <a:pt x="551" y="2136"/>
                  </a:lnTo>
                  <a:close/>
                  <a:moveTo>
                    <a:pt x="1157" y="2136"/>
                  </a:moveTo>
                  <a:lnTo>
                    <a:pt x="1157" y="2668"/>
                  </a:lnTo>
                  <a:lnTo>
                    <a:pt x="1461" y="2941"/>
                  </a:lnTo>
                  <a:lnTo>
                    <a:pt x="1764" y="2668"/>
                  </a:lnTo>
                  <a:lnTo>
                    <a:pt x="1764" y="2136"/>
                  </a:lnTo>
                  <a:lnTo>
                    <a:pt x="1461" y="2408"/>
                  </a:lnTo>
                  <a:lnTo>
                    <a:pt x="1157" y="2136"/>
                  </a:lnTo>
                  <a:close/>
                  <a:moveTo>
                    <a:pt x="2371" y="2136"/>
                  </a:moveTo>
                  <a:lnTo>
                    <a:pt x="2371" y="2668"/>
                  </a:lnTo>
                  <a:lnTo>
                    <a:pt x="2675" y="2941"/>
                  </a:lnTo>
                  <a:lnTo>
                    <a:pt x="2978" y="2668"/>
                  </a:lnTo>
                  <a:lnTo>
                    <a:pt x="2978" y="2136"/>
                  </a:lnTo>
                  <a:lnTo>
                    <a:pt x="2675" y="2408"/>
                  </a:lnTo>
                  <a:lnTo>
                    <a:pt x="2371" y="2136"/>
                  </a:lnTo>
                  <a:close/>
                  <a:moveTo>
                    <a:pt x="3580" y="2136"/>
                  </a:moveTo>
                  <a:lnTo>
                    <a:pt x="3580" y="2668"/>
                  </a:lnTo>
                  <a:lnTo>
                    <a:pt x="3884" y="2941"/>
                  </a:lnTo>
                  <a:lnTo>
                    <a:pt x="4187" y="2668"/>
                  </a:lnTo>
                  <a:lnTo>
                    <a:pt x="4187" y="2136"/>
                  </a:lnTo>
                  <a:lnTo>
                    <a:pt x="3884" y="2408"/>
                  </a:lnTo>
                  <a:lnTo>
                    <a:pt x="3580" y="2136"/>
                  </a:lnTo>
                  <a:close/>
                  <a:moveTo>
                    <a:pt x="4794" y="2136"/>
                  </a:moveTo>
                  <a:lnTo>
                    <a:pt x="4794" y="2668"/>
                  </a:lnTo>
                  <a:lnTo>
                    <a:pt x="5098" y="2941"/>
                  </a:lnTo>
                  <a:lnTo>
                    <a:pt x="5401" y="2668"/>
                  </a:lnTo>
                  <a:lnTo>
                    <a:pt x="5401" y="2136"/>
                  </a:lnTo>
                  <a:lnTo>
                    <a:pt x="5098" y="2408"/>
                  </a:lnTo>
                  <a:lnTo>
                    <a:pt x="4794" y="2136"/>
                  </a:lnTo>
                  <a:close/>
                  <a:moveTo>
                    <a:pt x="6008" y="2136"/>
                  </a:moveTo>
                  <a:lnTo>
                    <a:pt x="6008" y="2668"/>
                  </a:lnTo>
                  <a:lnTo>
                    <a:pt x="6312" y="2941"/>
                  </a:lnTo>
                  <a:lnTo>
                    <a:pt x="6615" y="2668"/>
                  </a:lnTo>
                  <a:lnTo>
                    <a:pt x="6615" y="2136"/>
                  </a:lnTo>
                  <a:lnTo>
                    <a:pt x="6312" y="2408"/>
                  </a:lnTo>
                  <a:lnTo>
                    <a:pt x="6008" y="2136"/>
                  </a:lnTo>
                  <a:close/>
                  <a:moveTo>
                    <a:pt x="7221" y="2136"/>
                  </a:moveTo>
                  <a:lnTo>
                    <a:pt x="7221" y="2668"/>
                  </a:lnTo>
                  <a:lnTo>
                    <a:pt x="7525" y="2941"/>
                  </a:lnTo>
                  <a:lnTo>
                    <a:pt x="7829" y="2668"/>
                  </a:lnTo>
                  <a:lnTo>
                    <a:pt x="7829" y="2136"/>
                  </a:lnTo>
                  <a:lnTo>
                    <a:pt x="7525" y="2408"/>
                  </a:lnTo>
                  <a:lnTo>
                    <a:pt x="7221" y="2136"/>
                  </a:lnTo>
                  <a:close/>
                  <a:moveTo>
                    <a:pt x="8435" y="2136"/>
                  </a:moveTo>
                  <a:lnTo>
                    <a:pt x="8435" y="2668"/>
                  </a:lnTo>
                  <a:lnTo>
                    <a:pt x="8739" y="2941"/>
                  </a:lnTo>
                  <a:lnTo>
                    <a:pt x="9043" y="2668"/>
                  </a:lnTo>
                  <a:lnTo>
                    <a:pt x="9043" y="2136"/>
                  </a:lnTo>
                  <a:lnTo>
                    <a:pt x="8739" y="2408"/>
                  </a:lnTo>
                  <a:lnTo>
                    <a:pt x="8435" y="2136"/>
                  </a:lnTo>
                  <a:close/>
                  <a:moveTo>
                    <a:pt x="9649" y="2136"/>
                  </a:moveTo>
                  <a:lnTo>
                    <a:pt x="9649" y="2668"/>
                  </a:lnTo>
                  <a:lnTo>
                    <a:pt x="9953" y="2941"/>
                  </a:lnTo>
                  <a:lnTo>
                    <a:pt x="10256" y="2668"/>
                  </a:lnTo>
                  <a:lnTo>
                    <a:pt x="10256" y="2136"/>
                  </a:lnTo>
                  <a:lnTo>
                    <a:pt x="9953" y="2408"/>
                  </a:lnTo>
                  <a:lnTo>
                    <a:pt x="9649" y="2136"/>
                  </a:lnTo>
                  <a:close/>
                  <a:moveTo>
                    <a:pt x="10860" y="2136"/>
                  </a:moveTo>
                  <a:lnTo>
                    <a:pt x="10860" y="2668"/>
                  </a:lnTo>
                  <a:lnTo>
                    <a:pt x="11164" y="2941"/>
                  </a:lnTo>
                  <a:lnTo>
                    <a:pt x="11468" y="2668"/>
                  </a:lnTo>
                  <a:lnTo>
                    <a:pt x="11468" y="2136"/>
                  </a:lnTo>
                  <a:lnTo>
                    <a:pt x="11164" y="2408"/>
                  </a:lnTo>
                  <a:lnTo>
                    <a:pt x="10860" y="2136"/>
                  </a:lnTo>
                  <a:close/>
                  <a:moveTo>
                    <a:pt x="12074" y="2136"/>
                  </a:moveTo>
                  <a:lnTo>
                    <a:pt x="12074" y="2668"/>
                  </a:lnTo>
                  <a:lnTo>
                    <a:pt x="12378" y="2941"/>
                  </a:lnTo>
                  <a:lnTo>
                    <a:pt x="12682" y="2668"/>
                  </a:lnTo>
                  <a:lnTo>
                    <a:pt x="12682" y="2136"/>
                  </a:lnTo>
                  <a:lnTo>
                    <a:pt x="12378" y="2408"/>
                  </a:lnTo>
                  <a:lnTo>
                    <a:pt x="12074" y="2136"/>
                  </a:lnTo>
                  <a:close/>
                  <a:moveTo>
                    <a:pt x="13288" y="2136"/>
                  </a:moveTo>
                  <a:lnTo>
                    <a:pt x="13288" y="2668"/>
                  </a:lnTo>
                  <a:lnTo>
                    <a:pt x="13592" y="2941"/>
                  </a:lnTo>
                  <a:lnTo>
                    <a:pt x="13896" y="2668"/>
                  </a:lnTo>
                  <a:lnTo>
                    <a:pt x="13896" y="2136"/>
                  </a:lnTo>
                  <a:lnTo>
                    <a:pt x="13592" y="2408"/>
                  </a:lnTo>
                  <a:lnTo>
                    <a:pt x="13288" y="2136"/>
                  </a:lnTo>
                  <a:close/>
                  <a:moveTo>
                    <a:pt x="14502" y="2136"/>
                  </a:moveTo>
                  <a:lnTo>
                    <a:pt x="14502" y="2668"/>
                  </a:lnTo>
                  <a:lnTo>
                    <a:pt x="14806" y="2941"/>
                  </a:lnTo>
                  <a:lnTo>
                    <a:pt x="15110" y="2668"/>
                  </a:lnTo>
                  <a:lnTo>
                    <a:pt x="15110" y="2136"/>
                  </a:lnTo>
                  <a:lnTo>
                    <a:pt x="14806" y="2408"/>
                  </a:lnTo>
                  <a:lnTo>
                    <a:pt x="14502" y="2136"/>
                  </a:lnTo>
                  <a:close/>
                  <a:moveTo>
                    <a:pt x="15716" y="2136"/>
                  </a:moveTo>
                  <a:lnTo>
                    <a:pt x="15716" y="2668"/>
                  </a:lnTo>
                  <a:lnTo>
                    <a:pt x="16019" y="2941"/>
                  </a:lnTo>
                  <a:lnTo>
                    <a:pt x="16323" y="2668"/>
                  </a:lnTo>
                  <a:lnTo>
                    <a:pt x="16323" y="2136"/>
                  </a:lnTo>
                  <a:lnTo>
                    <a:pt x="16019" y="2408"/>
                  </a:lnTo>
                  <a:lnTo>
                    <a:pt x="15716" y="2136"/>
                  </a:lnTo>
                  <a:close/>
                  <a:moveTo>
                    <a:pt x="16930" y="2136"/>
                  </a:moveTo>
                  <a:lnTo>
                    <a:pt x="16930" y="2668"/>
                  </a:lnTo>
                  <a:lnTo>
                    <a:pt x="17233" y="2941"/>
                  </a:lnTo>
                  <a:lnTo>
                    <a:pt x="17537" y="2668"/>
                  </a:lnTo>
                  <a:lnTo>
                    <a:pt x="17537" y="2136"/>
                  </a:lnTo>
                  <a:lnTo>
                    <a:pt x="17233" y="2408"/>
                  </a:lnTo>
                  <a:lnTo>
                    <a:pt x="16930" y="2136"/>
                  </a:lnTo>
                  <a:close/>
                  <a:moveTo>
                    <a:pt x="18139" y="2136"/>
                  </a:moveTo>
                  <a:lnTo>
                    <a:pt x="18139" y="2668"/>
                  </a:lnTo>
                  <a:lnTo>
                    <a:pt x="18443" y="2941"/>
                  </a:lnTo>
                  <a:lnTo>
                    <a:pt x="18746" y="2668"/>
                  </a:lnTo>
                  <a:lnTo>
                    <a:pt x="18746" y="2136"/>
                  </a:lnTo>
                  <a:lnTo>
                    <a:pt x="18443" y="2408"/>
                  </a:lnTo>
                  <a:lnTo>
                    <a:pt x="18139" y="2136"/>
                  </a:lnTo>
                  <a:close/>
                  <a:moveTo>
                    <a:pt x="19353" y="2136"/>
                  </a:moveTo>
                  <a:lnTo>
                    <a:pt x="19353" y="2668"/>
                  </a:lnTo>
                  <a:lnTo>
                    <a:pt x="19656" y="2941"/>
                  </a:lnTo>
                  <a:lnTo>
                    <a:pt x="19961" y="2668"/>
                  </a:lnTo>
                  <a:lnTo>
                    <a:pt x="19961" y="2136"/>
                  </a:lnTo>
                  <a:lnTo>
                    <a:pt x="19656" y="2408"/>
                  </a:lnTo>
                  <a:lnTo>
                    <a:pt x="19353" y="2136"/>
                  </a:lnTo>
                  <a:close/>
                  <a:moveTo>
                    <a:pt x="20567" y="2136"/>
                  </a:moveTo>
                  <a:lnTo>
                    <a:pt x="20567" y="2668"/>
                  </a:lnTo>
                  <a:lnTo>
                    <a:pt x="20870" y="2941"/>
                  </a:lnTo>
                  <a:lnTo>
                    <a:pt x="21174" y="2668"/>
                  </a:lnTo>
                  <a:lnTo>
                    <a:pt x="21174" y="2136"/>
                  </a:lnTo>
                  <a:lnTo>
                    <a:pt x="20870" y="2408"/>
                  </a:lnTo>
                  <a:lnTo>
                    <a:pt x="20567" y="2136"/>
                  </a:lnTo>
                  <a:close/>
                  <a:moveTo>
                    <a:pt x="854" y="2928"/>
                  </a:moveTo>
                  <a:lnTo>
                    <a:pt x="550" y="3200"/>
                  </a:lnTo>
                  <a:lnTo>
                    <a:pt x="550" y="3733"/>
                  </a:lnTo>
                  <a:lnTo>
                    <a:pt x="854" y="3460"/>
                  </a:lnTo>
                  <a:lnTo>
                    <a:pt x="1157" y="3733"/>
                  </a:lnTo>
                  <a:lnTo>
                    <a:pt x="1157" y="3200"/>
                  </a:lnTo>
                  <a:lnTo>
                    <a:pt x="854" y="2928"/>
                  </a:lnTo>
                  <a:close/>
                  <a:moveTo>
                    <a:pt x="2067" y="2928"/>
                  </a:moveTo>
                  <a:lnTo>
                    <a:pt x="1764" y="3200"/>
                  </a:lnTo>
                  <a:lnTo>
                    <a:pt x="1764" y="3733"/>
                  </a:lnTo>
                  <a:lnTo>
                    <a:pt x="2067" y="3460"/>
                  </a:lnTo>
                  <a:lnTo>
                    <a:pt x="2371" y="3733"/>
                  </a:lnTo>
                  <a:lnTo>
                    <a:pt x="2371" y="4266"/>
                  </a:lnTo>
                  <a:lnTo>
                    <a:pt x="2675" y="4538"/>
                  </a:lnTo>
                  <a:lnTo>
                    <a:pt x="2978" y="4266"/>
                  </a:lnTo>
                  <a:lnTo>
                    <a:pt x="2978" y="3733"/>
                  </a:lnTo>
                  <a:lnTo>
                    <a:pt x="2675" y="4005"/>
                  </a:lnTo>
                  <a:lnTo>
                    <a:pt x="2371" y="3733"/>
                  </a:lnTo>
                  <a:lnTo>
                    <a:pt x="2371" y="3200"/>
                  </a:lnTo>
                  <a:lnTo>
                    <a:pt x="2067" y="2928"/>
                  </a:lnTo>
                  <a:close/>
                  <a:moveTo>
                    <a:pt x="3281" y="2928"/>
                  </a:moveTo>
                  <a:lnTo>
                    <a:pt x="2978" y="3200"/>
                  </a:lnTo>
                  <a:lnTo>
                    <a:pt x="2978" y="3733"/>
                  </a:lnTo>
                  <a:lnTo>
                    <a:pt x="3281" y="3460"/>
                  </a:lnTo>
                  <a:lnTo>
                    <a:pt x="3585" y="3733"/>
                  </a:lnTo>
                  <a:lnTo>
                    <a:pt x="3585" y="3200"/>
                  </a:lnTo>
                  <a:lnTo>
                    <a:pt x="3281" y="2928"/>
                  </a:lnTo>
                  <a:close/>
                  <a:moveTo>
                    <a:pt x="4491" y="2928"/>
                  </a:moveTo>
                  <a:lnTo>
                    <a:pt x="4187" y="3200"/>
                  </a:lnTo>
                  <a:lnTo>
                    <a:pt x="4187" y="3733"/>
                  </a:lnTo>
                  <a:lnTo>
                    <a:pt x="3884" y="4005"/>
                  </a:lnTo>
                  <a:lnTo>
                    <a:pt x="3580" y="3733"/>
                  </a:lnTo>
                  <a:lnTo>
                    <a:pt x="3580" y="4266"/>
                  </a:lnTo>
                  <a:lnTo>
                    <a:pt x="3884" y="4538"/>
                  </a:lnTo>
                  <a:lnTo>
                    <a:pt x="4187" y="4266"/>
                  </a:lnTo>
                  <a:lnTo>
                    <a:pt x="4187" y="3733"/>
                  </a:lnTo>
                  <a:lnTo>
                    <a:pt x="4491" y="3460"/>
                  </a:lnTo>
                  <a:lnTo>
                    <a:pt x="4794" y="3733"/>
                  </a:lnTo>
                  <a:lnTo>
                    <a:pt x="4794" y="3200"/>
                  </a:lnTo>
                  <a:lnTo>
                    <a:pt x="4491" y="2928"/>
                  </a:lnTo>
                  <a:close/>
                  <a:moveTo>
                    <a:pt x="5704" y="2928"/>
                  </a:moveTo>
                  <a:lnTo>
                    <a:pt x="5400" y="3200"/>
                  </a:lnTo>
                  <a:lnTo>
                    <a:pt x="5400" y="3733"/>
                  </a:lnTo>
                  <a:lnTo>
                    <a:pt x="5704" y="3460"/>
                  </a:lnTo>
                  <a:lnTo>
                    <a:pt x="6008" y="3733"/>
                  </a:lnTo>
                  <a:lnTo>
                    <a:pt x="6008" y="4266"/>
                  </a:lnTo>
                  <a:lnTo>
                    <a:pt x="6312" y="4538"/>
                  </a:lnTo>
                  <a:lnTo>
                    <a:pt x="6615" y="4266"/>
                  </a:lnTo>
                  <a:lnTo>
                    <a:pt x="6615" y="3733"/>
                  </a:lnTo>
                  <a:lnTo>
                    <a:pt x="6312" y="4005"/>
                  </a:lnTo>
                  <a:lnTo>
                    <a:pt x="6008" y="3733"/>
                  </a:lnTo>
                  <a:lnTo>
                    <a:pt x="6008" y="3200"/>
                  </a:lnTo>
                  <a:lnTo>
                    <a:pt x="5704" y="2928"/>
                  </a:lnTo>
                  <a:close/>
                  <a:moveTo>
                    <a:pt x="6919" y="2928"/>
                  </a:moveTo>
                  <a:lnTo>
                    <a:pt x="6615" y="3200"/>
                  </a:lnTo>
                  <a:lnTo>
                    <a:pt x="6615" y="3733"/>
                  </a:lnTo>
                  <a:lnTo>
                    <a:pt x="6919" y="3460"/>
                  </a:lnTo>
                  <a:lnTo>
                    <a:pt x="7222" y="3733"/>
                  </a:lnTo>
                  <a:lnTo>
                    <a:pt x="7222" y="3200"/>
                  </a:lnTo>
                  <a:lnTo>
                    <a:pt x="6919" y="2928"/>
                  </a:lnTo>
                  <a:close/>
                  <a:moveTo>
                    <a:pt x="8132" y="2928"/>
                  </a:moveTo>
                  <a:lnTo>
                    <a:pt x="7828" y="3200"/>
                  </a:lnTo>
                  <a:lnTo>
                    <a:pt x="7828" y="3733"/>
                  </a:lnTo>
                  <a:lnTo>
                    <a:pt x="8132" y="3460"/>
                  </a:lnTo>
                  <a:lnTo>
                    <a:pt x="8436" y="3733"/>
                  </a:lnTo>
                  <a:lnTo>
                    <a:pt x="8436" y="3200"/>
                  </a:lnTo>
                  <a:lnTo>
                    <a:pt x="8132" y="2928"/>
                  </a:lnTo>
                  <a:close/>
                  <a:moveTo>
                    <a:pt x="9346" y="2928"/>
                  </a:moveTo>
                  <a:lnTo>
                    <a:pt x="9042" y="3200"/>
                  </a:lnTo>
                  <a:lnTo>
                    <a:pt x="9042" y="3733"/>
                  </a:lnTo>
                  <a:lnTo>
                    <a:pt x="9346" y="3460"/>
                  </a:lnTo>
                  <a:lnTo>
                    <a:pt x="9650" y="3733"/>
                  </a:lnTo>
                  <a:lnTo>
                    <a:pt x="9650" y="3200"/>
                  </a:lnTo>
                  <a:lnTo>
                    <a:pt x="9346" y="2928"/>
                  </a:lnTo>
                  <a:close/>
                  <a:moveTo>
                    <a:pt x="10560" y="2928"/>
                  </a:moveTo>
                  <a:lnTo>
                    <a:pt x="10256" y="3200"/>
                  </a:lnTo>
                  <a:lnTo>
                    <a:pt x="10256" y="3733"/>
                  </a:lnTo>
                  <a:lnTo>
                    <a:pt x="9953" y="4005"/>
                  </a:lnTo>
                  <a:lnTo>
                    <a:pt x="9649" y="3733"/>
                  </a:lnTo>
                  <a:lnTo>
                    <a:pt x="9649" y="4266"/>
                  </a:lnTo>
                  <a:lnTo>
                    <a:pt x="9953" y="4538"/>
                  </a:lnTo>
                  <a:lnTo>
                    <a:pt x="10256" y="4266"/>
                  </a:lnTo>
                  <a:lnTo>
                    <a:pt x="10256" y="3733"/>
                  </a:lnTo>
                  <a:lnTo>
                    <a:pt x="10560" y="3460"/>
                  </a:lnTo>
                  <a:lnTo>
                    <a:pt x="10864" y="3733"/>
                  </a:lnTo>
                  <a:lnTo>
                    <a:pt x="10864" y="3200"/>
                  </a:lnTo>
                  <a:lnTo>
                    <a:pt x="10560" y="2928"/>
                  </a:lnTo>
                  <a:close/>
                  <a:moveTo>
                    <a:pt x="11771" y="2928"/>
                  </a:moveTo>
                  <a:lnTo>
                    <a:pt x="11467" y="3200"/>
                  </a:lnTo>
                  <a:lnTo>
                    <a:pt x="11467" y="3733"/>
                  </a:lnTo>
                  <a:lnTo>
                    <a:pt x="11771" y="3460"/>
                  </a:lnTo>
                  <a:lnTo>
                    <a:pt x="12074" y="3733"/>
                  </a:lnTo>
                  <a:lnTo>
                    <a:pt x="12074" y="4266"/>
                  </a:lnTo>
                  <a:lnTo>
                    <a:pt x="12378" y="4538"/>
                  </a:lnTo>
                  <a:lnTo>
                    <a:pt x="12682" y="4266"/>
                  </a:lnTo>
                  <a:lnTo>
                    <a:pt x="12682" y="3733"/>
                  </a:lnTo>
                  <a:lnTo>
                    <a:pt x="12985" y="3460"/>
                  </a:lnTo>
                  <a:lnTo>
                    <a:pt x="13289" y="3733"/>
                  </a:lnTo>
                  <a:lnTo>
                    <a:pt x="13289" y="3200"/>
                  </a:lnTo>
                  <a:lnTo>
                    <a:pt x="12985" y="2928"/>
                  </a:lnTo>
                  <a:lnTo>
                    <a:pt x="12681" y="3200"/>
                  </a:lnTo>
                  <a:lnTo>
                    <a:pt x="12681" y="3733"/>
                  </a:lnTo>
                  <a:lnTo>
                    <a:pt x="12378" y="4005"/>
                  </a:lnTo>
                  <a:lnTo>
                    <a:pt x="12075" y="3733"/>
                  </a:lnTo>
                  <a:lnTo>
                    <a:pt x="12075" y="3200"/>
                  </a:lnTo>
                  <a:lnTo>
                    <a:pt x="11771" y="2928"/>
                  </a:lnTo>
                  <a:close/>
                  <a:moveTo>
                    <a:pt x="14199" y="2928"/>
                  </a:moveTo>
                  <a:lnTo>
                    <a:pt x="13895" y="3200"/>
                  </a:lnTo>
                  <a:lnTo>
                    <a:pt x="13895" y="3733"/>
                  </a:lnTo>
                  <a:lnTo>
                    <a:pt x="14199" y="3460"/>
                  </a:lnTo>
                  <a:lnTo>
                    <a:pt x="14502" y="3733"/>
                  </a:lnTo>
                  <a:lnTo>
                    <a:pt x="14502" y="4266"/>
                  </a:lnTo>
                  <a:lnTo>
                    <a:pt x="14806" y="4538"/>
                  </a:lnTo>
                  <a:lnTo>
                    <a:pt x="15110" y="4266"/>
                  </a:lnTo>
                  <a:lnTo>
                    <a:pt x="15110" y="3733"/>
                  </a:lnTo>
                  <a:lnTo>
                    <a:pt x="14806" y="4005"/>
                  </a:lnTo>
                  <a:lnTo>
                    <a:pt x="14502" y="3733"/>
                  </a:lnTo>
                  <a:lnTo>
                    <a:pt x="14502" y="3200"/>
                  </a:lnTo>
                  <a:lnTo>
                    <a:pt x="14199" y="2928"/>
                  </a:lnTo>
                  <a:close/>
                  <a:moveTo>
                    <a:pt x="15412" y="2928"/>
                  </a:moveTo>
                  <a:lnTo>
                    <a:pt x="15109" y="3200"/>
                  </a:lnTo>
                  <a:lnTo>
                    <a:pt x="15109" y="3733"/>
                  </a:lnTo>
                  <a:lnTo>
                    <a:pt x="15412" y="3460"/>
                  </a:lnTo>
                  <a:lnTo>
                    <a:pt x="15716" y="3733"/>
                  </a:lnTo>
                  <a:lnTo>
                    <a:pt x="15716" y="3200"/>
                  </a:lnTo>
                  <a:lnTo>
                    <a:pt x="15412" y="2928"/>
                  </a:lnTo>
                  <a:close/>
                  <a:moveTo>
                    <a:pt x="16626" y="2928"/>
                  </a:moveTo>
                  <a:lnTo>
                    <a:pt x="16323" y="3200"/>
                  </a:lnTo>
                  <a:lnTo>
                    <a:pt x="16323" y="3733"/>
                  </a:lnTo>
                  <a:lnTo>
                    <a:pt x="16626" y="3460"/>
                  </a:lnTo>
                  <a:lnTo>
                    <a:pt x="16930" y="3733"/>
                  </a:lnTo>
                  <a:lnTo>
                    <a:pt x="16930" y="4266"/>
                  </a:lnTo>
                  <a:lnTo>
                    <a:pt x="17233" y="4538"/>
                  </a:lnTo>
                  <a:lnTo>
                    <a:pt x="17537" y="4266"/>
                  </a:lnTo>
                  <a:lnTo>
                    <a:pt x="17537" y="3733"/>
                  </a:lnTo>
                  <a:lnTo>
                    <a:pt x="17233" y="4005"/>
                  </a:lnTo>
                  <a:lnTo>
                    <a:pt x="16930" y="3733"/>
                  </a:lnTo>
                  <a:lnTo>
                    <a:pt x="16930" y="3200"/>
                  </a:lnTo>
                  <a:lnTo>
                    <a:pt x="16626" y="2928"/>
                  </a:lnTo>
                  <a:close/>
                  <a:moveTo>
                    <a:pt x="17840" y="2928"/>
                  </a:moveTo>
                  <a:lnTo>
                    <a:pt x="17537" y="3200"/>
                  </a:lnTo>
                  <a:lnTo>
                    <a:pt x="17537" y="3733"/>
                  </a:lnTo>
                  <a:lnTo>
                    <a:pt x="17840" y="3460"/>
                  </a:lnTo>
                  <a:lnTo>
                    <a:pt x="18144" y="3733"/>
                  </a:lnTo>
                  <a:lnTo>
                    <a:pt x="18144" y="3200"/>
                  </a:lnTo>
                  <a:lnTo>
                    <a:pt x="17840" y="2928"/>
                  </a:lnTo>
                  <a:close/>
                  <a:moveTo>
                    <a:pt x="19050" y="2928"/>
                  </a:moveTo>
                  <a:lnTo>
                    <a:pt x="18746" y="3200"/>
                  </a:lnTo>
                  <a:lnTo>
                    <a:pt x="18746" y="3733"/>
                  </a:lnTo>
                  <a:lnTo>
                    <a:pt x="18443" y="4005"/>
                  </a:lnTo>
                  <a:lnTo>
                    <a:pt x="18139" y="3733"/>
                  </a:lnTo>
                  <a:lnTo>
                    <a:pt x="18139" y="4266"/>
                  </a:lnTo>
                  <a:lnTo>
                    <a:pt x="18443" y="4538"/>
                  </a:lnTo>
                  <a:lnTo>
                    <a:pt x="18746" y="4266"/>
                  </a:lnTo>
                  <a:lnTo>
                    <a:pt x="18746" y="3733"/>
                  </a:lnTo>
                  <a:lnTo>
                    <a:pt x="19050" y="3460"/>
                  </a:lnTo>
                  <a:lnTo>
                    <a:pt x="19353" y="3733"/>
                  </a:lnTo>
                  <a:lnTo>
                    <a:pt x="19353" y="3200"/>
                  </a:lnTo>
                  <a:lnTo>
                    <a:pt x="19050" y="2928"/>
                  </a:lnTo>
                  <a:close/>
                  <a:moveTo>
                    <a:pt x="20263" y="2928"/>
                  </a:moveTo>
                  <a:lnTo>
                    <a:pt x="19960" y="3200"/>
                  </a:lnTo>
                  <a:lnTo>
                    <a:pt x="19960" y="3733"/>
                  </a:lnTo>
                  <a:lnTo>
                    <a:pt x="20263" y="3460"/>
                  </a:lnTo>
                  <a:lnTo>
                    <a:pt x="20567" y="3733"/>
                  </a:lnTo>
                  <a:lnTo>
                    <a:pt x="20567" y="4266"/>
                  </a:lnTo>
                  <a:lnTo>
                    <a:pt x="20870" y="4538"/>
                  </a:lnTo>
                  <a:lnTo>
                    <a:pt x="21174" y="4266"/>
                  </a:lnTo>
                  <a:lnTo>
                    <a:pt x="21174" y="3733"/>
                  </a:lnTo>
                  <a:lnTo>
                    <a:pt x="20870" y="4005"/>
                  </a:lnTo>
                  <a:lnTo>
                    <a:pt x="20567" y="3733"/>
                  </a:lnTo>
                  <a:lnTo>
                    <a:pt x="20567" y="3200"/>
                  </a:lnTo>
                  <a:lnTo>
                    <a:pt x="20263" y="2928"/>
                  </a:lnTo>
                  <a:close/>
                  <a:moveTo>
                    <a:pt x="21477" y="2928"/>
                  </a:moveTo>
                  <a:lnTo>
                    <a:pt x="21174" y="3200"/>
                  </a:lnTo>
                  <a:lnTo>
                    <a:pt x="21174" y="3733"/>
                  </a:lnTo>
                  <a:lnTo>
                    <a:pt x="21477" y="3460"/>
                  </a:lnTo>
                  <a:lnTo>
                    <a:pt x="21600" y="3570"/>
                  </a:lnTo>
                  <a:lnTo>
                    <a:pt x="21600" y="3038"/>
                  </a:lnTo>
                  <a:lnTo>
                    <a:pt x="21477" y="2928"/>
                  </a:lnTo>
                  <a:close/>
                  <a:moveTo>
                    <a:pt x="551" y="3733"/>
                  </a:moveTo>
                  <a:lnTo>
                    <a:pt x="247" y="4005"/>
                  </a:lnTo>
                  <a:lnTo>
                    <a:pt x="0" y="3783"/>
                  </a:lnTo>
                  <a:lnTo>
                    <a:pt x="0" y="4317"/>
                  </a:lnTo>
                  <a:lnTo>
                    <a:pt x="247" y="4538"/>
                  </a:lnTo>
                  <a:lnTo>
                    <a:pt x="551" y="4266"/>
                  </a:lnTo>
                  <a:lnTo>
                    <a:pt x="551" y="3733"/>
                  </a:lnTo>
                  <a:close/>
                  <a:moveTo>
                    <a:pt x="1157" y="3733"/>
                  </a:moveTo>
                  <a:lnTo>
                    <a:pt x="1157" y="4266"/>
                  </a:lnTo>
                  <a:lnTo>
                    <a:pt x="1461" y="4538"/>
                  </a:lnTo>
                  <a:lnTo>
                    <a:pt x="1764" y="4266"/>
                  </a:lnTo>
                  <a:lnTo>
                    <a:pt x="1764" y="3733"/>
                  </a:lnTo>
                  <a:lnTo>
                    <a:pt x="1461" y="4005"/>
                  </a:lnTo>
                  <a:lnTo>
                    <a:pt x="1157" y="3733"/>
                  </a:lnTo>
                  <a:close/>
                  <a:moveTo>
                    <a:pt x="4794" y="3733"/>
                  </a:moveTo>
                  <a:lnTo>
                    <a:pt x="4794" y="4266"/>
                  </a:lnTo>
                  <a:lnTo>
                    <a:pt x="5098" y="4538"/>
                  </a:lnTo>
                  <a:lnTo>
                    <a:pt x="5401" y="4266"/>
                  </a:lnTo>
                  <a:lnTo>
                    <a:pt x="5401" y="3733"/>
                  </a:lnTo>
                  <a:lnTo>
                    <a:pt x="5098" y="4005"/>
                  </a:lnTo>
                  <a:lnTo>
                    <a:pt x="4794" y="3733"/>
                  </a:lnTo>
                  <a:close/>
                  <a:moveTo>
                    <a:pt x="7221" y="3733"/>
                  </a:moveTo>
                  <a:lnTo>
                    <a:pt x="7221" y="4266"/>
                  </a:lnTo>
                  <a:lnTo>
                    <a:pt x="7525" y="4538"/>
                  </a:lnTo>
                  <a:lnTo>
                    <a:pt x="7829" y="4266"/>
                  </a:lnTo>
                  <a:lnTo>
                    <a:pt x="7829" y="3733"/>
                  </a:lnTo>
                  <a:lnTo>
                    <a:pt x="7525" y="4005"/>
                  </a:lnTo>
                  <a:lnTo>
                    <a:pt x="7221" y="3733"/>
                  </a:lnTo>
                  <a:close/>
                  <a:moveTo>
                    <a:pt x="8435" y="3733"/>
                  </a:moveTo>
                  <a:lnTo>
                    <a:pt x="8435" y="4266"/>
                  </a:lnTo>
                  <a:lnTo>
                    <a:pt x="8739" y="4538"/>
                  </a:lnTo>
                  <a:lnTo>
                    <a:pt x="9043" y="4266"/>
                  </a:lnTo>
                  <a:lnTo>
                    <a:pt x="9043" y="3733"/>
                  </a:lnTo>
                  <a:lnTo>
                    <a:pt x="8739" y="4005"/>
                  </a:lnTo>
                  <a:lnTo>
                    <a:pt x="8435" y="3733"/>
                  </a:lnTo>
                  <a:close/>
                  <a:moveTo>
                    <a:pt x="10860" y="3733"/>
                  </a:moveTo>
                  <a:lnTo>
                    <a:pt x="10860" y="4266"/>
                  </a:lnTo>
                  <a:lnTo>
                    <a:pt x="11164" y="4538"/>
                  </a:lnTo>
                  <a:lnTo>
                    <a:pt x="11468" y="4266"/>
                  </a:lnTo>
                  <a:lnTo>
                    <a:pt x="11468" y="3733"/>
                  </a:lnTo>
                  <a:lnTo>
                    <a:pt x="11164" y="4005"/>
                  </a:lnTo>
                  <a:lnTo>
                    <a:pt x="10860" y="3733"/>
                  </a:lnTo>
                  <a:close/>
                  <a:moveTo>
                    <a:pt x="13288" y="3733"/>
                  </a:moveTo>
                  <a:lnTo>
                    <a:pt x="13288" y="4266"/>
                  </a:lnTo>
                  <a:lnTo>
                    <a:pt x="13592" y="4538"/>
                  </a:lnTo>
                  <a:lnTo>
                    <a:pt x="13896" y="4266"/>
                  </a:lnTo>
                  <a:lnTo>
                    <a:pt x="13896" y="3733"/>
                  </a:lnTo>
                  <a:lnTo>
                    <a:pt x="13592" y="4005"/>
                  </a:lnTo>
                  <a:lnTo>
                    <a:pt x="13288" y="3733"/>
                  </a:lnTo>
                  <a:close/>
                  <a:moveTo>
                    <a:pt x="15716" y="3733"/>
                  </a:moveTo>
                  <a:lnTo>
                    <a:pt x="15716" y="4266"/>
                  </a:lnTo>
                  <a:lnTo>
                    <a:pt x="16019" y="4538"/>
                  </a:lnTo>
                  <a:lnTo>
                    <a:pt x="16323" y="4266"/>
                  </a:lnTo>
                  <a:lnTo>
                    <a:pt x="16323" y="3733"/>
                  </a:lnTo>
                  <a:lnTo>
                    <a:pt x="16019" y="4005"/>
                  </a:lnTo>
                  <a:lnTo>
                    <a:pt x="15716" y="3733"/>
                  </a:lnTo>
                  <a:close/>
                  <a:moveTo>
                    <a:pt x="19353" y="3733"/>
                  </a:moveTo>
                  <a:lnTo>
                    <a:pt x="19353" y="4266"/>
                  </a:lnTo>
                  <a:lnTo>
                    <a:pt x="19656" y="4538"/>
                  </a:lnTo>
                  <a:lnTo>
                    <a:pt x="19961" y="4266"/>
                  </a:lnTo>
                  <a:lnTo>
                    <a:pt x="19961" y="3733"/>
                  </a:lnTo>
                  <a:lnTo>
                    <a:pt x="19656" y="4005"/>
                  </a:lnTo>
                  <a:lnTo>
                    <a:pt x="19353" y="3733"/>
                  </a:lnTo>
                  <a:close/>
                  <a:moveTo>
                    <a:pt x="854" y="4524"/>
                  </a:moveTo>
                  <a:lnTo>
                    <a:pt x="550" y="4797"/>
                  </a:lnTo>
                  <a:lnTo>
                    <a:pt x="550" y="5330"/>
                  </a:lnTo>
                  <a:lnTo>
                    <a:pt x="854" y="5056"/>
                  </a:lnTo>
                  <a:lnTo>
                    <a:pt x="1157" y="5330"/>
                  </a:lnTo>
                  <a:lnTo>
                    <a:pt x="1157" y="4797"/>
                  </a:lnTo>
                  <a:lnTo>
                    <a:pt x="854" y="4524"/>
                  </a:lnTo>
                  <a:close/>
                  <a:moveTo>
                    <a:pt x="2067" y="4524"/>
                  </a:moveTo>
                  <a:lnTo>
                    <a:pt x="1764" y="4797"/>
                  </a:lnTo>
                  <a:lnTo>
                    <a:pt x="1764" y="5330"/>
                  </a:lnTo>
                  <a:lnTo>
                    <a:pt x="2067" y="5056"/>
                  </a:lnTo>
                  <a:lnTo>
                    <a:pt x="2371" y="5330"/>
                  </a:lnTo>
                  <a:lnTo>
                    <a:pt x="2371" y="4797"/>
                  </a:lnTo>
                  <a:lnTo>
                    <a:pt x="2067" y="4524"/>
                  </a:lnTo>
                  <a:close/>
                  <a:moveTo>
                    <a:pt x="3281" y="4524"/>
                  </a:moveTo>
                  <a:lnTo>
                    <a:pt x="2978" y="4797"/>
                  </a:lnTo>
                  <a:lnTo>
                    <a:pt x="2978" y="5330"/>
                  </a:lnTo>
                  <a:lnTo>
                    <a:pt x="3281" y="5056"/>
                  </a:lnTo>
                  <a:lnTo>
                    <a:pt x="3585" y="5330"/>
                  </a:lnTo>
                  <a:lnTo>
                    <a:pt x="3585" y="4797"/>
                  </a:lnTo>
                  <a:lnTo>
                    <a:pt x="3281" y="4524"/>
                  </a:lnTo>
                  <a:close/>
                  <a:moveTo>
                    <a:pt x="4491" y="4524"/>
                  </a:moveTo>
                  <a:lnTo>
                    <a:pt x="4187" y="4797"/>
                  </a:lnTo>
                  <a:lnTo>
                    <a:pt x="4187" y="5330"/>
                  </a:lnTo>
                  <a:lnTo>
                    <a:pt x="4491" y="5056"/>
                  </a:lnTo>
                  <a:lnTo>
                    <a:pt x="4794" y="5330"/>
                  </a:lnTo>
                  <a:lnTo>
                    <a:pt x="4794" y="4797"/>
                  </a:lnTo>
                  <a:lnTo>
                    <a:pt x="4491" y="4524"/>
                  </a:lnTo>
                  <a:close/>
                  <a:moveTo>
                    <a:pt x="5704" y="4524"/>
                  </a:moveTo>
                  <a:lnTo>
                    <a:pt x="5400" y="4797"/>
                  </a:lnTo>
                  <a:lnTo>
                    <a:pt x="5400" y="5330"/>
                  </a:lnTo>
                  <a:lnTo>
                    <a:pt x="5704" y="5056"/>
                  </a:lnTo>
                  <a:lnTo>
                    <a:pt x="6008" y="5330"/>
                  </a:lnTo>
                  <a:lnTo>
                    <a:pt x="6008" y="4797"/>
                  </a:lnTo>
                  <a:lnTo>
                    <a:pt x="5704" y="4524"/>
                  </a:lnTo>
                  <a:close/>
                  <a:moveTo>
                    <a:pt x="6919" y="4524"/>
                  </a:moveTo>
                  <a:lnTo>
                    <a:pt x="6615" y="4797"/>
                  </a:lnTo>
                  <a:lnTo>
                    <a:pt x="6615" y="5330"/>
                  </a:lnTo>
                  <a:lnTo>
                    <a:pt x="6919" y="5056"/>
                  </a:lnTo>
                  <a:lnTo>
                    <a:pt x="7222" y="5330"/>
                  </a:lnTo>
                  <a:lnTo>
                    <a:pt x="7222" y="4797"/>
                  </a:lnTo>
                  <a:lnTo>
                    <a:pt x="6919" y="4524"/>
                  </a:lnTo>
                  <a:close/>
                  <a:moveTo>
                    <a:pt x="8132" y="4524"/>
                  </a:moveTo>
                  <a:lnTo>
                    <a:pt x="7828" y="4797"/>
                  </a:lnTo>
                  <a:lnTo>
                    <a:pt x="7828" y="5330"/>
                  </a:lnTo>
                  <a:lnTo>
                    <a:pt x="8132" y="5056"/>
                  </a:lnTo>
                  <a:lnTo>
                    <a:pt x="8436" y="5330"/>
                  </a:lnTo>
                  <a:lnTo>
                    <a:pt x="8436" y="4797"/>
                  </a:lnTo>
                  <a:lnTo>
                    <a:pt x="8132" y="4524"/>
                  </a:lnTo>
                  <a:close/>
                  <a:moveTo>
                    <a:pt x="9346" y="4524"/>
                  </a:moveTo>
                  <a:lnTo>
                    <a:pt x="9042" y="4797"/>
                  </a:lnTo>
                  <a:lnTo>
                    <a:pt x="9042" y="5330"/>
                  </a:lnTo>
                  <a:lnTo>
                    <a:pt x="9346" y="5056"/>
                  </a:lnTo>
                  <a:lnTo>
                    <a:pt x="9650" y="5330"/>
                  </a:lnTo>
                  <a:lnTo>
                    <a:pt x="9650" y="4797"/>
                  </a:lnTo>
                  <a:lnTo>
                    <a:pt x="9346" y="4524"/>
                  </a:lnTo>
                  <a:close/>
                  <a:moveTo>
                    <a:pt x="10560" y="4524"/>
                  </a:moveTo>
                  <a:lnTo>
                    <a:pt x="10256" y="4797"/>
                  </a:lnTo>
                  <a:lnTo>
                    <a:pt x="10256" y="5330"/>
                  </a:lnTo>
                  <a:lnTo>
                    <a:pt x="10560" y="5056"/>
                  </a:lnTo>
                  <a:lnTo>
                    <a:pt x="10864" y="5330"/>
                  </a:lnTo>
                  <a:lnTo>
                    <a:pt x="10864" y="4797"/>
                  </a:lnTo>
                  <a:lnTo>
                    <a:pt x="10560" y="4524"/>
                  </a:lnTo>
                  <a:close/>
                  <a:moveTo>
                    <a:pt x="11771" y="4524"/>
                  </a:moveTo>
                  <a:lnTo>
                    <a:pt x="11467" y="4797"/>
                  </a:lnTo>
                  <a:lnTo>
                    <a:pt x="11467" y="5330"/>
                  </a:lnTo>
                  <a:lnTo>
                    <a:pt x="11771" y="5056"/>
                  </a:lnTo>
                  <a:lnTo>
                    <a:pt x="12075" y="5330"/>
                  </a:lnTo>
                  <a:lnTo>
                    <a:pt x="12075" y="4797"/>
                  </a:lnTo>
                  <a:lnTo>
                    <a:pt x="11771" y="4524"/>
                  </a:lnTo>
                  <a:close/>
                  <a:moveTo>
                    <a:pt x="12985" y="4524"/>
                  </a:moveTo>
                  <a:lnTo>
                    <a:pt x="12681" y="4797"/>
                  </a:lnTo>
                  <a:lnTo>
                    <a:pt x="12681" y="5330"/>
                  </a:lnTo>
                  <a:lnTo>
                    <a:pt x="12985" y="5056"/>
                  </a:lnTo>
                  <a:lnTo>
                    <a:pt x="13289" y="5330"/>
                  </a:lnTo>
                  <a:lnTo>
                    <a:pt x="13289" y="4797"/>
                  </a:lnTo>
                  <a:lnTo>
                    <a:pt x="12985" y="4524"/>
                  </a:lnTo>
                  <a:close/>
                  <a:moveTo>
                    <a:pt x="14199" y="4524"/>
                  </a:moveTo>
                  <a:lnTo>
                    <a:pt x="13895" y="4797"/>
                  </a:lnTo>
                  <a:lnTo>
                    <a:pt x="13895" y="5330"/>
                  </a:lnTo>
                  <a:lnTo>
                    <a:pt x="14199" y="5056"/>
                  </a:lnTo>
                  <a:lnTo>
                    <a:pt x="14502" y="5330"/>
                  </a:lnTo>
                  <a:lnTo>
                    <a:pt x="14502" y="4797"/>
                  </a:lnTo>
                  <a:lnTo>
                    <a:pt x="14199" y="4524"/>
                  </a:lnTo>
                  <a:close/>
                  <a:moveTo>
                    <a:pt x="15412" y="4524"/>
                  </a:moveTo>
                  <a:lnTo>
                    <a:pt x="15109" y="4797"/>
                  </a:lnTo>
                  <a:lnTo>
                    <a:pt x="15109" y="5330"/>
                  </a:lnTo>
                  <a:lnTo>
                    <a:pt x="15412" y="5056"/>
                  </a:lnTo>
                  <a:lnTo>
                    <a:pt x="15716" y="5330"/>
                  </a:lnTo>
                  <a:lnTo>
                    <a:pt x="15716" y="4797"/>
                  </a:lnTo>
                  <a:lnTo>
                    <a:pt x="15412" y="4524"/>
                  </a:lnTo>
                  <a:close/>
                  <a:moveTo>
                    <a:pt x="16626" y="4524"/>
                  </a:moveTo>
                  <a:lnTo>
                    <a:pt x="16323" y="4797"/>
                  </a:lnTo>
                  <a:lnTo>
                    <a:pt x="16323" y="5330"/>
                  </a:lnTo>
                  <a:lnTo>
                    <a:pt x="16626" y="5056"/>
                  </a:lnTo>
                  <a:lnTo>
                    <a:pt x="16930" y="5330"/>
                  </a:lnTo>
                  <a:lnTo>
                    <a:pt x="16930" y="4797"/>
                  </a:lnTo>
                  <a:lnTo>
                    <a:pt x="16626" y="4524"/>
                  </a:lnTo>
                  <a:close/>
                  <a:moveTo>
                    <a:pt x="17840" y="4524"/>
                  </a:moveTo>
                  <a:lnTo>
                    <a:pt x="17537" y="4797"/>
                  </a:lnTo>
                  <a:lnTo>
                    <a:pt x="17537" y="5330"/>
                  </a:lnTo>
                  <a:lnTo>
                    <a:pt x="17840" y="5056"/>
                  </a:lnTo>
                  <a:lnTo>
                    <a:pt x="18144" y="5330"/>
                  </a:lnTo>
                  <a:lnTo>
                    <a:pt x="18144" y="4797"/>
                  </a:lnTo>
                  <a:lnTo>
                    <a:pt x="17840" y="4524"/>
                  </a:lnTo>
                  <a:close/>
                  <a:moveTo>
                    <a:pt x="19050" y="4524"/>
                  </a:moveTo>
                  <a:lnTo>
                    <a:pt x="18746" y="4797"/>
                  </a:lnTo>
                  <a:lnTo>
                    <a:pt x="18746" y="5330"/>
                  </a:lnTo>
                  <a:lnTo>
                    <a:pt x="19050" y="5056"/>
                  </a:lnTo>
                  <a:lnTo>
                    <a:pt x="19353" y="5330"/>
                  </a:lnTo>
                  <a:lnTo>
                    <a:pt x="19353" y="4797"/>
                  </a:lnTo>
                  <a:lnTo>
                    <a:pt x="19050" y="4524"/>
                  </a:lnTo>
                  <a:close/>
                  <a:moveTo>
                    <a:pt x="20263" y="4524"/>
                  </a:moveTo>
                  <a:lnTo>
                    <a:pt x="19960" y="4797"/>
                  </a:lnTo>
                  <a:lnTo>
                    <a:pt x="19960" y="5330"/>
                  </a:lnTo>
                  <a:lnTo>
                    <a:pt x="20263" y="5056"/>
                  </a:lnTo>
                  <a:lnTo>
                    <a:pt x="20567" y="5330"/>
                  </a:lnTo>
                  <a:lnTo>
                    <a:pt x="20567" y="4797"/>
                  </a:lnTo>
                  <a:lnTo>
                    <a:pt x="20263" y="4524"/>
                  </a:lnTo>
                  <a:close/>
                  <a:moveTo>
                    <a:pt x="21477" y="4524"/>
                  </a:moveTo>
                  <a:lnTo>
                    <a:pt x="21174" y="4797"/>
                  </a:lnTo>
                  <a:lnTo>
                    <a:pt x="21174" y="5330"/>
                  </a:lnTo>
                  <a:lnTo>
                    <a:pt x="21477" y="5056"/>
                  </a:lnTo>
                  <a:lnTo>
                    <a:pt x="21600" y="5167"/>
                  </a:lnTo>
                  <a:lnTo>
                    <a:pt x="21600" y="4634"/>
                  </a:lnTo>
                  <a:lnTo>
                    <a:pt x="21477" y="4524"/>
                  </a:lnTo>
                  <a:close/>
                  <a:moveTo>
                    <a:pt x="551" y="5330"/>
                  </a:moveTo>
                  <a:lnTo>
                    <a:pt x="247" y="5602"/>
                  </a:lnTo>
                  <a:lnTo>
                    <a:pt x="0" y="5381"/>
                  </a:lnTo>
                  <a:lnTo>
                    <a:pt x="0" y="5914"/>
                  </a:lnTo>
                  <a:lnTo>
                    <a:pt x="247" y="6135"/>
                  </a:lnTo>
                  <a:lnTo>
                    <a:pt x="551" y="5862"/>
                  </a:lnTo>
                  <a:lnTo>
                    <a:pt x="551" y="5330"/>
                  </a:lnTo>
                  <a:close/>
                  <a:moveTo>
                    <a:pt x="1157" y="5330"/>
                  </a:moveTo>
                  <a:lnTo>
                    <a:pt x="1157" y="5862"/>
                  </a:lnTo>
                  <a:lnTo>
                    <a:pt x="1461" y="6135"/>
                  </a:lnTo>
                  <a:lnTo>
                    <a:pt x="1764" y="5862"/>
                  </a:lnTo>
                  <a:lnTo>
                    <a:pt x="1764" y="5330"/>
                  </a:lnTo>
                  <a:lnTo>
                    <a:pt x="1461" y="5602"/>
                  </a:lnTo>
                  <a:lnTo>
                    <a:pt x="1157" y="5330"/>
                  </a:lnTo>
                  <a:close/>
                  <a:moveTo>
                    <a:pt x="2371" y="5330"/>
                  </a:moveTo>
                  <a:lnTo>
                    <a:pt x="2371" y="5862"/>
                  </a:lnTo>
                  <a:lnTo>
                    <a:pt x="2675" y="6135"/>
                  </a:lnTo>
                  <a:lnTo>
                    <a:pt x="2978" y="5862"/>
                  </a:lnTo>
                  <a:lnTo>
                    <a:pt x="2978" y="5330"/>
                  </a:lnTo>
                  <a:lnTo>
                    <a:pt x="2675" y="5602"/>
                  </a:lnTo>
                  <a:lnTo>
                    <a:pt x="2371" y="5330"/>
                  </a:lnTo>
                  <a:close/>
                  <a:moveTo>
                    <a:pt x="3580" y="5330"/>
                  </a:moveTo>
                  <a:lnTo>
                    <a:pt x="3580" y="5862"/>
                  </a:lnTo>
                  <a:lnTo>
                    <a:pt x="3884" y="6135"/>
                  </a:lnTo>
                  <a:lnTo>
                    <a:pt x="4187" y="5862"/>
                  </a:lnTo>
                  <a:lnTo>
                    <a:pt x="4187" y="5330"/>
                  </a:lnTo>
                  <a:lnTo>
                    <a:pt x="3884" y="5602"/>
                  </a:lnTo>
                  <a:lnTo>
                    <a:pt x="3580" y="5330"/>
                  </a:lnTo>
                  <a:close/>
                  <a:moveTo>
                    <a:pt x="4794" y="5330"/>
                  </a:moveTo>
                  <a:lnTo>
                    <a:pt x="4794" y="5862"/>
                  </a:lnTo>
                  <a:lnTo>
                    <a:pt x="5098" y="6135"/>
                  </a:lnTo>
                  <a:lnTo>
                    <a:pt x="5401" y="5862"/>
                  </a:lnTo>
                  <a:lnTo>
                    <a:pt x="5401" y="5330"/>
                  </a:lnTo>
                  <a:lnTo>
                    <a:pt x="5098" y="5602"/>
                  </a:lnTo>
                  <a:lnTo>
                    <a:pt x="4794" y="5330"/>
                  </a:lnTo>
                  <a:close/>
                  <a:moveTo>
                    <a:pt x="6008" y="5330"/>
                  </a:moveTo>
                  <a:lnTo>
                    <a:pt x="6008" y="5862"/>
                  </a:lnTo>
                  <a:lnTo>
                    <a:pt x="6312" y="6135"/>
                  </a:lnTo>
                  <a:lnTo>
                    <a:pt x="6615" y="5862"/>
                  </a:lnTo>
                  <a:lnTo>
                    <a:pt x="6615" y="5330"/>
                  </a:lnTo>
                  <a:lnTo>
                    <a:pt x="6312" y="5602"/>
                  </a:lnTo>
                  <a:lnTo>
                    <a:pt x="6008" y="5330"/>
                  </a:lnTo>
                  <a:close/>
                  <a:moveTo>
                    <a:pt x="7221" y="5330"/>
                  </a:moveTo>
                  <a:lnTo>
                    <a:pt x="7221" y="5862"/>
                  </a:lnTo>
                  <a:lnTo>
                    <a:pt x="7525" y="6135"/>
                  </a:lnTo>
                  <a:lnTo>
                    <a:pt x="7829" y="5862"/>
                  </a:lnTo>
                  <a:lnTo>
                    <a:pt x="7829" y="5330"/>
                  </a:lnTo>
                  <a:lnTo>
                    <a:pt x="7525" y="5602"/>
                  </a:lnTo>
                  <a:lnTo>
                    <a:pt x="7221" y="5330"/>
                  </a:lnTo>
                  <a:close/>
                  <a:moveTo>
                    <a:pt x="8435" y="5330"/>
                  </a:moveTo>
                  <a:lnTo>
                    <a:pt x="8435" y="5862"/>
                  </a:lnTo>
                  <a:lnTo>
                    <a:pt x="8739" y="6135"/>
                  </a:lnTo>
                  <a:lnTo>
                    <a:pt x="9043" y="5862"/>
                  </a:lnTo>
                  <a:lnTo>
                    <a:pt x="9043" y="5330"/>
                  </a:lnTo>
                  <a:lnTo>
                    <a:pt x="8739" y="5602"/>
                  </a:lnTo>
                  <a:lnTo>
                    <a:pt x="8435" y="5330"/>
                  </a:lnTo>
                  <a:close/>
                  <a:moveTo>
                    <a:pt x="9649" y="5330"/>
                  </a:moveTo>
                  <a:lnTo>
                    <a:pt x="9649" y="5862"/>
                  </a:lnTo>
                  <a:lnTo>
                    <a:pt x="9953" y="6135"/>
                  </a:lnTo>
                  <a:lnTo>
                    <a:pt x="10256" y="5862"/>
                  </a:lnTo>
                  <a:lnTo>
                    <a:pt x="10256" y="5330"/>
                  </a:lnTo>
                  <a:lnTo>
                    <a:pt x="9953" y="5602"/>
                  </a:lnTo>
                  <a:lnTo>
                    <a:pt x="9649" y="5330"/>
                  </a:lnTo>
                  <a:close/>
                  <a:moveTo>
                    <a:pt x="10860" y="5330"/>
                  </a:moveTo>
                  <a:lnTo>
                    <a:pt x="10860" y="5862"/>
                  </a:lnTo>
                  <a:lnTo>
                    <a:pt x="11164" y="6135"/>
                  </a:lnTo>
                  <a:lnTo>
                    <a:pt x="11468" y="5862"/>
                  </a:lnTo>
                  <a:lnTo>
                    <a:pt x="11468" y="5330"/>
                  </a:lnTo>
                  <a:lnTo>
                    <a:pt x="11164" y="5602"/>
                  </a:lnTo>
                  <a:lnTo>
                    <a:pt x="10860" y="5330"/>
                  </a:lnTo>
                  <a:close/>
                  <a:moveTo>
                    <a:pt x="12074" y="5330"/>
                  </a:moveTo>
                  <a:lnTo>
                    <a:pt x="12074" y="5862"/>
                  </a:lnTo>
                  <a:lnTo>
                    <a:pt x="12378" y="6135"/>
                  </a:lnTo>
                  <a:lnTo>
                    <a:pt x="12682" y="5862"/>
                  </a:lnTo>
                  <a:lnTo>
                    <a:pt x="12682" y="5330"/>
                  </a:lnTo>
                  <a:lnTo>
                    <a:pt x="12378" y="5602"/>
                  </a:lnTo>
                  <a:lnTo>
                    <a:pt x="12074" y="5330"/>
                  </a:lnTo>
                  <a:close/>
                  <a:moveTo>
                    <a:pt x="13288" y="5330"/>
                  </a:moveTo>
                  <a:lnTo>
                    <a:pt x="13288" y="5862"/>
                  </a:lnTo>
                  <a:lnTo>
                    <a:pt x="13592" y="6135"/>
                  </a:lnTo>
                  <a:lnTo>
                    <a:pt x="13896" y="5862"/>
                  </a:lnTo>
                  <a:lnTo>
                    <a:pt x="13896" y="5330"/>
                  </a:lnTo>
                  <a:lnTo>
                    <a:pt x="13592" y="5602"/>
                  </a:lnTo>
                  <a:lnTo>
                    <a:pt x="13288" y="5330"/>
                  </a:lnTo>
                  <a:close/>
                  <a:moveTo>
                    <a:pt x="14502" y="5330"/>
                  </a:moveTo>
                  <a:lnTo>
                    <a:pt x="14502" y="5862"/>
                  </a:lnTo>
                  <a:lnTo>
                    <a:pt x="14806" y="6135"/>
                  </a:lnTo>
                  <a:lnTo>
                    <a:pt x="15110" y="5862"/>
                  </a:lnTo>
                  <a:lnTo>
                    <a:pt x="15110" y="5330"/>
                  </a:lnTo>
                  <a:lnTo>
                    <a:pt x="14806" y="5602"/>
                  </a:lnTo>
                  <a:lnTo>
                    <a:pt x="14502" y="5330"/>
                  </a:lnTo>
                  <a:close/>
                  <a:moveTo>
                    <a:pt x="15716" y="5330"/>
                  </a:moveTo>
                  <a:lnTo>
                    <a:pt x="15716" y="5862"/>
                  </a:lnTo>
                  <a:lnTo>
                    <a:pt x="16019" y="6135"/>
                  </a:lnTo>
                  <a:lnTo>
                    <a:pt x="16323" y="5862"/>
                  </a:lnTo>
                  <a:lnTo>
                    <a:pt x="16323" y="5330"/>
                  </a:lnTo>
                  <a:lnTo>
                    <a:pt x="16019" y="5602"/>
                  </a:lnTo>
                  <a:lnTo>
                    <a:pt x="15716" y="5330"/>
                  </a:lnTo>
                  <a:close/>
                  <a:moveTo>
                    <a:pt x="16930" y="5330"/>
                  </a:moveTo>
                  <a:lnTo>
                    <a:pt x="16930" y="5862"/>
                  </a:lnTo>
                  <a:lnTo>
                    <a:pt x="17233" y="6135"/>
                  </a:lnTo>
                  <a:lnTo>
                    <a:pt x="17537" y="5862"/>
                  </a:lnTo>
                  <a:lnTo>
                    <a:pt x="17537" y="5330"/>
                  </a:lnTo>
                  <a:lnTo>
                    <a:pt x="17233" y="5602"/>
                  </a:lnTo>
                  <a:lnTo>
                    <a:pt x="16930" y="5330"/>
                  </a:lnTo>
                  <a:close/>
                  <a:moveTo>
                    <a:pt x="18139" y="5330"/>
                  </a:moveTo>
                  <a:lnTo>
                    <a:pt x="18139" y="5862"/>
                  </a:lnTo>
                  <a:lnTo>
                    <a:pt x="18443" y="6135"/>
                  </a:lnTo>
                  <a:lnTo>
                    <a:pt x="18746" y="5862"/>
                  </a:lnTo>
                  <a:lnTo>
                    <a:pt x="18746" y="5330"/>
                  </a:lnTo>
                  <a:lnTo>
                    <a:pt x="18443" y="5602"/>
                  </a:lnTo>
                  <a:lnTo>
                    <a:pt x="18139" y="5330"/>
                  </a:lnTo>
                  <a:close/>
                  <a:moveTo>
                    <a:pt x="19353" y="5330"/>
                  </a:moveTo>
                  <a:lnTo>
                    <a:pt x="19353" y="5862"/>
                  </a:lnTo>
                  <a:lnTo>
                    <a:pt x="19656" y="6135"/>
                  </a:lnTo>
                  <a:lnTo>
                    <a:pt x="19961" y="5862"/>
                  </a:lnTo>
                  <a:lnTo>
                    <a:pt x="19961" y="5330"/>
                  </a:lnTo>
                  <a:lnTo>
                    <a:pt x="19656" y="5602"/>
                  </a:lnTo>
                  <a:lnTo>
                    <a:pt x="19353" y="5330"/>
                  </a:lnTo>
                  <a:close/>
                  <a:moveTo>
                    <a:pt x="20567" y="5330"/>
                  </a:moveTo>
                  <a:lnTo>
                    <a:pt x="20567" y="5862"/>
                  </a:lnTo>
                  <a:lnTo>
                    <a:pt x="20870" y="6135"/>
                  </a:lnTo>
                  <a:lnTo>
                    <a:pt x="21174" y="5862"/>
                  </a:lnTo>
                  <a:lnTo>
                    <a:pt x="21174" y="5330"/>
                  </a:lnTo>
                  <a:lnTo>
                    <a:pt x="20870" y="5602"/>
                  </a:lnTo>
                  <a:lnTo>
                    <a:pt x="20567" y="5330"/>
                  </a:lnTo>
                  <a:close/>
                  <a:moveTo>
                    <a:pt x="854" y="6122"/>
                  </a:moveTo>
                  <a:lnTo>
                    <a:pt x="550" y="6394"/>
                  </a:lnTo>
                  <a:lnTo>
                    <a:pt x="550" y="6925"/>
                  </a:lnTo>
                  <a:lnTo>
                    <a:pt x="854" y="6654"/>
                  </a:lnTo>
                  <a:lnTo>
                    <a:pt x="1157" y="6925"/>
                  </a:lnTo>
                  <a:lnTo>
                    <a:pt x="1157" y="6394"/>
                  </a:lnTo>
                  <a:lnTo>
                    <a:pt x="854" y="6122"/>
                  </a:lnTo>
                  <a:close/>
                  <a:moveTo>
                    <a:pt x="2067" y="6122"/>
                  </a:moveTo>
                  <a:lnTo>
                    <a:pt x="1764" y="6394"/>
                  </a:lnTo>
                  <a:lnTo>
                    <a:pt x="1764" y="6925"/>
                  </a:lnTo>
                  <a:lnTo>
                    <a:pt x="2067" y="6654"/>
                  </a:lnTo>
                  <a:lnTo>
                    <a:pt x="2371" y="6925"/>
                  </a:lnTo>
                  <a:lnTo>
                    <a:pt x="2371" y="6394"/>
                  </a:lnTo>
                  <a:lnTo>
                    <a:pt x="2067" y="6122"/>
                  </a:lnTo>
                  <a:close/>
                  <a:moveTo>
                    <a:pt x="3281" y="6122"/>
                  </a:moveTo>
                  <a:lnTo>
                    <a:pt x="2978" y="6394"/>
                  </a:lnTo>
                  <a:lnTo>
                    <a:pt x="2978" y="6925"/>
                  </a:lnTo>
                  <a:lnTo>
                    <a:pt x="3281" y="6654"/>
                  </a:lnTo>
                  <a:lnTo>
                    <a:pt x="3585" y="6925"/>
                  </a:lnTo>
                  <a:lnTo>
                    <a:pt x="3585" y="6394"/>
                  </a:lnTo>
                  <a:lnTo>
                    <a:pt x="3281" y="6122"/>
                  </a:lnTo>
                  <a:close/>
                  <a:moveTo>
                    <a:pt x="4491" y="6122"/>
                  </a:moveTo>
                  <a:lnTo>
                    <a:pt x="4187" y="6394"/>
                  </a:lnTo>
                  <a:lnTo>
                    <a:pt x="4187" y="6925"/>
                  </a:lnTo>
                  <a:lnTo>
                    <a:pt x="4491" y="6654"/>
                  </a:lnTo>
                  <a:lnTo>
                    <a:pt x="4794" y="6925"/>
                  </a:lnTo>
                  <a:lnTo>
                    <a:pt x="4794" y="6394"/>
                  </a:lnTo>
                  <a:lnTo>
                    <a:pt x="4491" y="6122"/>
                  </a:lnTo>
                  <a:close/>
                  <a:moveTo>
                    <a:pt x="5704" y="6122"/>
                  </a:moveTo>
                  <a:lnTo>
                    <a:pt x="5400" y="6394"/>
                  </a:lnTo>
                  <a:lnTo>
                    <a:pt x="5400" y="6925"/>
                  </a:lnTo>
                  <a:lnTo>
                    <a:pt x="5704" y="6654"/>
                  </a:lnTo>
                  <a:lnTo>
                    <a:pt x="6008" y="6925"/>
                  </a:lnTo>
                  <a:lnTo>
                    <a:pt x="6008" y="6394"/>
                  </a:lnTo>
                  <a:lnTo>
                    <a:pt x="5704" y="6122"/>
                  </a:lnTo>
                  <a:close/>
                  <a:moveTo>
                    <a:pt x="6919" y="6122"/>
                  </a:moveTo>
                  <a:lnTo>
                    <a:pt x="6615" y="6394"/>
                  </a:lnTo>
                  <a:lnTo>
                    <a:pt x="6615" y="6925"/>
                  </a:lnTo>
                  <a:lnTo>
                    <a:pt x="6919" y="6654"/>
                  </a:lnTo>
                  <a:lnTo>
                    <a:pt x="7222" y="6925"/>
                  </a:lnTo>
                  <a:lnTo>
                    <a:pt x="7222" y="6394"/>
                  </a:lnTo>
                  <a:lnTo>
                    <a:pt x="6919" y="6122"/>
                  </a:lnTo>
                  <a:close/>
                  <a:moveTo>
                    <a:pt x="8132" y="6122"/>
                  </a:moveTo>
                  <a:lnTo>
                    <a:pt x="7828" y="6394"/>
                  </a:lnTo>
                  <a:lnTo>
                    <a:pt x="7828" y="6925"/>
                  </a:lnTo>
                  <a:lnTo>
                    <a:pt x="8132" y="6654"/>
                  </a:lnTo>
                  <a:lnTo>
                    <a:pt x="8436" y="6925"/>
                  </a:lnTo>
                  <a:lnTo>
                    <a:pt x="8436" y="6394"/>
                  </a:lnTo>
                  <a:lnTo>
                    <a:pt x="8132" y="6122"/>
                  </a:lnTo>
                  <a:close/>
                  <a:moveTo>
                    <a:pt x="9346" y="6122"/>
                  </a:moveTo>
                  <a:lnTo>
                    <a:pt x="9042" y="6394"/>
                  </a:lnTo>
                  <a:lnTo>
                    <a:pt x="9042" y="6925"/>
                  </a:lnTo>
                  <a:lnTo>
                    <a:pt x="9346" y="6654"/>
                  </a:lnTo>
                  <a:lnTo>
                    <a:pt x="9650" y="6925"/>
                  </a:lnTo>
                  <a:lnTo>
                    <a:pt x="9650" y="6394"/>
                  </a:lnTo>
                  <a:lnTo>
                    <a:pt x="9346" y="6122"/>
                  </a:lnTo>
                  <a:close/>
                  <a:moveTo>
                    <a:pt x="10560" y="6122"/>
                  </a:moveTo>
                  <a:lnTo>
                    <a:pt x="10256" y="6394"/>
                  </a:lnTo>
                  <a:lnTo>
                    <a:pt x="10256" y="6925"/>
                  </a:lnTo>
                  <a:lnTo>
                    <a:pt x="10560" y="6654"/>
                  </a:lnTo>
                  <a:lnTo>
                    <a:pt x="10864" y="6925"/>
                  </a:lnTo>
                  <a:lnTo>
                    <a:pt x="10864" y="6394"/>
                  </a:lnTo>
                  <a:lnTo>
                    <a:pt x="10560" y="6122"/>
                  </a:lnTo>
                  <a:close/>
                  <a:moveTo>
                    <a:pt x="11771" y="6122"/>
                  </a:moveTo>
                  <a:lnTo>
                    <a:pt x="11467" y="6394"/>
                  </a:lnTo>
                  <a:lnTo>
                    <a:pt x="11467" y="6925"/>
                  </a:lnTo>
                  <a:lnTo>
                    <a:pt x="11771" y="6654"/>
                  </a:lnTo>
                  <a:lnTo>
                    <a:pt x="12075" y="6925"/>
                  </a:lnTo>
                  <a:lnTo>
                    <a:pt x="12075" y="6394"/>
                  </a:lnTo>
                  <a:lnTo>
                    <a:pt x="11771" y="6122"/>
                  </a:lnTo>
                  <a:close/>
                  <a:moveTo>
                    <a:pt x="12985" y="6122"/>
                  </a:moveTo>
                  <a:lnTo>
                    <a:pt x="12681" y="6394"/>
                  </a:lnTo>
                  <a:lnTo>
                    <a:pt x="12681" y="6925"/>
                  </a:lnTo>
                  <a:lnTo>
                    <a:pt x="12985" y="6654"/>
                  </a:lnTo>
                  <a:lnTo>
                    <a:pt x="13289" y="6925"/>
                  </a:lnTo>
                  <a:lnTo>
                    <a:pt x="13289" y="6394"/>
                  </a:lnTo>
                  <a:lnTo>
                    <a:pt x="12985" y="6122"/>
                  </a:lnTo>
                  <a:close/>
                  <a:moveTo>
                    <a:pt x="14199" y="6122"/>
                  </a:moveTo>
                  <a:lnTo>
                    <a:pt x="13895" y="6394"/>
                  </a:lnTo>
                  <a:lnTo>
                    <a:pt x="13895" y="6925"/>
                  </a:lnTo>
                  <a:lnTo>
                    <a:pt x="14199" y="6654"/>
                  </a:lnTo>
                  <a:lnTo>
                    <a:pt x="14502" y="6925"/>
                  </a:lnTo>
                  <a:lnTo>
                    <a:pt x="14502" y="6394"/>
                  </a:lnTo>
                  <a:lnTo>
                    <a:pt x="14199" y="6122"/>
                  </a:lnTo>
                  <a:close/>
                  <a:moveTo>
                    <a:pt x="15412" y="6122"/>
                  </a:moveTo>
                  <a:lnTo>
                    <a:pt x="15109" y="6394"/>
                  </a:lnTo>
                  <a:lnTo>
                    <a:pt x="15109" y="6925"/>
                  </a:lnTo>
                  <a:lnTo>
                    <a:pt x="15412" y="6654"/>
                  </a:lnTo>
                  <a:lnTo>
                    <a:pt x="15716" y="6925"/>
                  </a:lnTo>
                  <a:lnTo>
                    <a:pt x="15716" y="6394"/>
                  </a:lnTo>
                  <a:lnTo>
                    <a:pt x="15412" y="6122"/>
                  </a:lnTo>
                  <a:close/>
                  <a:moveTo>
                    <a:pt x="16626" y="6122"/>
                  </a:moveTo>
                  <a:lnTo>
                    <a:pt x="16323" y="6394"/>
                  </a:lnTo>
                  <a:lnTo>
                    <a:pt x="16323" y="6925"/>
                  </a:lnTo>
                  <a:lnTo>
                    <a:pt x="16626" y="6654"/>
                  </a:lnTo>
                  <a:lnTo>
                    <a:pt x="16930" y="6925"/>
                  </a:lnTo>
                  <a:lnTo>
                    <a:pt x="16930" y="6394"/>
                  </a:lnTo>
                  <a:lnTo>
                    <a:pt x="16626" y="6122"/>
                  </a:lnTo>
                  <a:close/>
                  <a:moveTo>
                    <a:pt x="17840" y="6122"/>
                  </a:moveTo>
                  <a:lnTo>
                    <a:pt x="17537" y="6394"/>
                  </a:lnTo>
                  <a:lnTo>
                    <a:pt x="17537" y="6925"/>
                  </a:lnTo>
                  <a:lnTo>
                    <a:pt x="17840" y="6654"/>
                  </a:lnTo>
                  <a:lnTo>
                    <a:pt x="18144" y="6925"/>
                  </a:lnTo>
                  <a:lnTo>
                    <a:pt x="18144" y="6394"/>
                  </a:lnTo>
                  <a:lnTo>
                    <a:pt x="17840" y="6122"/>
                  </a:lnTo>
                  <a:close/>
                  <a:moveTo>
                    <a:pt x="19050" y="6122"/>
                  </a:moveTo>
                  <a:lnTo>
                    <a:pt x="18746" y="6394"/>
                  </a:lnTo>
                  <a:lnTo>
                    <a:pt x="18746" y="6925"/>
                  </a:lnTo>
                  <a:lnTo>
                    <a:pt x="19050" y="6654"/>
                  </a:lnTo>
                  <a:lnTo>
                    <a:pt x="19353" y="6925"/>
                  </a:lnTo>
                  <a:lnTo>
                    <a:pt x="19353" y="6394"/>
                  </a:lnTo>
                  <a:lnTo>
                    <a:pt x="19050" y="6122"/>
                  </a:lnTo>
                  <a:close/>
                  <a:moveTo>
                    <a:pt x="20263" y="6122"/>
                  </a:moveTo>
                  <a:lnTo>
                    <a:pt x="19960" y="6394"/>
                  </a:lnTo>
                  <a:lnTo>
                    <a:pt x="19960" y="6925"/>
                  </a:lnTo>
                  <a:lnTo>
                    <a:pt x="20263" y="6654"/>
                  </a:lnTo>
                  <a:lnTo>
                    <a:pt x="20567" y="6925"/>
                  </a:lnTo>
                  <a:lnTo>
                    <a:pt x="20567" y="6394"/>
                  </a:lnTo>
                  <a:lnTo>
                    <a:pt x="20263" y="6122"/>
                  </a:lnTo>
                  <a:close/>
                  <a:moveTo>
                    <a:pt x="21477" y="6122"/>
                  </a:moveTo>
                  <a:lnTo>
                    <a:pt x="21174" y="6394"/>
                  </a:lnTo>
                  <a:lnTo>
                    <a:pt x="21174" y="6925"/>
                  </a:lnTo>
                  <a:lnTo>
                    <a:pt x="21477" y="6654"/>
                  </a:lnTo>
                  <a:lnTo>
                    <a:pt x="21600" y="6764"/>
                  </a:lnTo>
                  <a:lnTo>
                    <a:pt x="21600" y="6232"/>
                  </a:lnTo>
                  <a:lnTo>
                    <a:pt x="21477" y="6122"/>
                  </a:lnTo>
                  <a:close/>
                  <a:moveTo>
                    <a:pt x="551" y="6927"/>
                  </a:moveTo>
                  <a:lnTo>
                    <a:pt x="247" y="7199"/>
                  </a:lnTo>
                  <a:lnTo>
                    <a:pt x="0" y="6978"/>
                  </a:lnTo>
                  <a:lnTo>
                    <a:pt x="0" y="7510"/>
                  </a:lnTo>
                  <a:lnTo>
                    <a:pt x="247" y="7732"/>
                  </a:lnTo>
                  <a:lnTo>
                    <a:pt x="551" y="7459"/>
                  </a:lnTo>
                  <a:lnTo>
                    <a:pt x="551" y="6927"/>
                  </a:lnTo>
                  <a:close/>
                  <a:moveTo>
                    <a:pt x="1157" y="6927"/>
                  </a:moveTo>
                  <a:lnTo>
                    <a:pt x="1157" y="7459"/>
                  </a:lnTo>
                  <a:lnTo>
                    <a:pt x="1461" y="7732"/>
                  </a:lnTo>
                  <a:lnTo>
                    <a:pt x="1764" y="7459"/>
                  </a:lnTo>
                  <a:lnTo>
                    <a:pt x="1764" y="6927"/>
                  </a:lnTo>
                  <a:lnTo>
                    <a:pt x="1461" y="7199"/>
                  </a:lnTo>
                  <a:lnTo>
                    <a:pt x="1157" y="6927"/>
                  </a:lnTo>
                  <a:close/>
                  <a:moveTo>
                    <a:pt x="2371" y="6927"/>
                  </a:moveTo>
                  <a:lnTo>
                    <a:pt x="2371" y="7459"/>
                  </a:lnTo>
                  <a:lnTo>
                    <a:pt x="2675" y="7732"/>
                  </a:lnTo>
                  <a:lnTo>
                    <a:pt x="2978" y="7459"/>
                  </a:lnTo>
                  <a:lnTo>
                    <a:pt x="2978" y="6927"/>
                  </a:lnTo>
                  <a:lnTo>
                    <a:pt x="2675" y="7199"/>
                  </a:lnTo>
                  <a:lnTo>
                    <a:pt x="2371" y="6927"/>
                  </a:lnTo>
                  <a:close/>
                  <a:moveTo>
                    <a:pt x="3580" y="6927"/>
                  </a:moveTo>
                  <a:lnTo>
                    <a:pt x="3580" y="7459"/>
                  </a:lnTo>
                  <a:lnTo>
                    <a:pt x="3884" y="7732"/>
                  </a:lnTo>
                  <a:lnTo>
                    <a:pt x="4187" y="7459"/>
                  </a:lnTo>
                  <a:lnTo>
                    <a:pt x="4187" y="6927"/>
                  </a:lnTo>
                  <a:lnTo>
                    <a:pt x="3884" y="7199"/>
                  </a:lnTo>
                  <a:lnTo>
                    <a:pt x="3580" y="6927"/>
                  </a:lnTo>
                  <a:close/>
                  <a:moveTo>
                    <a:pt x="4794" y="6927"/>
                  </a:moveTo>
                  <a:lnTo>
                    <a:pt x="4794" y="7459"/>
                  </a:lnTo>
                  <a:lnTo>
                    <a:pt x="5098" y="7732"/>
                  </a:lnTo>
                  <a:lnTo>
                    <a:pt x="5401" y="7459"/>
                  </a:lnTo>
                  <a:lnTo>
                    <a:pt x="5401" y="6927"/>
                  </a:lnTo>
                  <a:lnTo>
                    <a:pt x="5098" y="7199"/>
                  </a:lnTo>
                  <a:lnTo>
                    <a:pt x="4794" y="6927"/>
                  </a:lnTo>
                  <a:close/>
                  <a:moveTo>
                    <a:pt x="6008" y="6927"/>
                  </a:moveTo>
                  <a:lnTo>
                    <a:pt x="6008" y="7459"/>
                  </a:lnTo>
                  <a:lnTo>
                    <a:pt x="6312" y="7732"/>
                  </a:lnTo>
                  <a:lnTo>
                    <a:pt x="6615" y="7459"/>
                  </a:lnTo>
                  <a:lnTo>
                    <a:pt x="6615" y="6927"/>
                  </a:lnTo>
                  <a:lnTo>
                    <a:pt x="6312" y="7199"/>
                  </a:lnTo>
                  <a:lnTo>
                    <a:pt x="6008" y="6927"/>
                  </a:lnTo>
                  <a:close/>
                  <a:moveTo>
                    <a:pt x="7221" y="6927"/>
                  </a:moveTo>
                  <a:lnTo>
                    <a:pt x="7221" y="7459"/>
                  </a:lnTo>
                  <a:lnTo>
                    <a:pt x="7525" y="7732"/>
                  </a:lnTo>
                  <a:lnTo>
                    <a:pt x="7829" y="7459"/>
                  </a:lnTo>
                  <a:lnTo>
                    <a:pt x="7829" y="6927"/>
                  </a:lnTo>
                  <a:lnTo>
                    <a:pt x="7525" y="7199"/>
                  </a:lnTo>
                  <a:lnTo>
                    <a:pt x="7221" y="6927"/>
                  </a:lnTo>
                  <a:close/>
                  <a:moveTo>
                    <a:pt x="8435" y="6927"/>
                  </a:moveTo>
                  <a:lnTo>
                    <a:pt x="8435" y="7459"/>
                  </a:lnTo>
                  <a:lnTo>
                    <a:pt x="8739" y="7732"/>
                  </a:lnTo>
                  <a:lnTo>
                    <a:pt x="9043" y="7459"/>
                  </a:lnTo>
                  <a:lnTo>
                    <a:pt x="9043" y="6927"/>
                  </a:lnTo>
                  <a:lnTo>
                    <a:pt x="8739" y="7199"/>
                  </a:lnTo>
                  <a:lnTo>
                    <a:pt x="8435" y="6927"/>
                  </a:lnTo>
                  <a:close/>
                  <a:moveTo>
                    <a:pt x="9649" y="6927"/>
                  </a:moveTo>
                  <a:lnTo>
                    <a:pt x="9649" y="7459"/>
                  </a:lnTo>
                  <a:lnTo>
                    <a:pt x="9953" y="7732"/>
                  </a:lnTo>
                  <a:lnTo>
                    <a:pt x="10256" y="7459"/>
                  </a:lnTo>
                  <a:lnTo>
                    <a:pt x="10256" y="6927"/>
                  </a:lnTo>
                  <a:lnTo>
                    <a:pt x="9953" y="7199"/>
                  </a:lnTo>
                  <a:lnTo>
                    <a:pt x="9649" y="6927"/>
                  </a:lnTo>
                  <a:close/>
                  <a:moveTo>
                    <a:pt x="10860" y="6927"/>
                  </a:moveTo>
                  <a:lnTo>
                    <a:pt x="10860" y="7459"/>
                  </a:lnTo>
                  <a:lnTo>
                    <a:pt x="11164" y="7732"/>
                  </a:lnTo>
                  <a:lnTo>
                    <a:pt x="11468" y="7459"/>
                  </a:lnTo>
                  <a:lnTo>
                    <a:pt x="11468" y="6927"/>
                  </a:lnTo>
                  <a:lnTo>
                    <a:pt x="11164" y="7199"/>
                  </a:lnTo>
                  <a:lnTo>
                    <a:pt x="10860" y="6927"/>
                  </a:lnTo>
                  <a:close/>
                  <a:moveTo>
                    <a:pt x="12074" y="6927"/>
                  </a:moveTo>
                  <a:lnTo>
                    <a:pt x="12074" y="7459"/>
                  </a:lnTo>
                  <a:lnTo>
                    <a:pt x="12378" y="7732"/>
                  </a:lnTo>
                  <a:lnTo>
                    <a:pt x="12682" y="7459"/>
                  </a:lnTo>
                  <a:lnTo>
                    <a:pt x="12682" y="6927"/>
                  </a:lnTo>
                  <a:lnTo>
                    <a:pt x="12378" y="7199"/>
                  </a:lnTo>
                  <a:lnTo>
                    <a:pt x="12074" y="6927"/>
                  </a:lnTo>
                  <a:close/>
                  <a:moveTo>
                    <a:pt x="13288" y="6927"/>
                  </a:moveTo>
                  <a:lnTo>
                    <a:pt x="13288" y="7459"/>
                  </a:lnTo>
                  <a:lnTo>
                    <a:pt x="13592" y="7732"/>
                  </a:lnTo>
                  <a:lnTo>
                    <a:pt x="13896" y="7459"/>
                  </a:lnTo>
                  <a:lnTo>
                    <a:pt x="13896" y="6927"/>
                  </a:lnTo>
                  <a:lnTo>
                    <a:pt x="13592" y="7199"/>
                  </a:lnTo>
                  <a:lnTo>
                    <a:pt x="13288" y="6927"/>
                  </a:lnTo>
                  <a:close/>
                  <a:moveTo>
                    <a:pt x="14502" y="6927"/>
                  </a:moveTo>
                  <a:lnTo>
                    <a:pt x="14502" y="7459"/>
                  </a:lnTo>
                  <a:lnTo>
                    <a:pt x="14806" y="7732"/>
                  </a:lnTo>
                  <a:lnTo>
                    <a:pt x="15110" y="7459"/>
                  </a:lnTo>
                  <a:lnTo>
                    <a:pt x="15110" y="6927"/>
                  </a:lnTo>
                  <a:lnTo>
                    <a:pt x="14806" y="7199"/>
                  </a:lnTo>
                  <a:lnTo>
                    <a:pt x="14502" y="6927"/>
                  </a:lnTo>
                  <a:close/>
                  <a:moveTo>
                    <a:pt x="15716" y="6927"/>
                  </a:moveTo>
                  <a:lnTo>
                    <a:pt x="15716" y="7459"/>
                  </a:lnTo>
                  <a:lnTo>
                    <a:pt x="16019" y="7732"/>
                  </a:lnTo>
                  <a:lnTo>
                    <a:pt x="16323" y="7459"/>
                  </a:lnTo>
                  <a:lnTo>
                    <a:pt x="16323" y="6927"/>
                  </a:lnTo>
                  <a:lnTo>
                    <a:pt x="16019" y="7199"/>
                  </a:lnTo>
                  <a:lnTo>
                    <a:pt x="15716" y="6927"/>
                  </a:lnTo>
                  <a:close/>
                  <a:moveTo>
                    <a:pt x="16930" y="6927"/>
                  </a:moveTo>
                  <a:lnTo>
                    <a:pt x="16930" y="7459"/>
                  </a:lnTo>
                  <a:lnTo>
                    <a:pt x="17233" y="7732"/>
                  </a:lnTo>
                  <a:lnTo>
                    <a:pt x="17537" y="7459"/>
                  </a:lnTo>
                  <a:lnTo>
                    <a:pt x="17537" y="6927"/>
                  </a:lnTo>
                  <a:lnTo>
                    <a:pt x="17233" y="7199"/>
                  </a:lnTo>
                  <a:lnTo>
                    <a:pt x="16930" y="6927"/>
                  </a:lnTo>
                  <a:close/>
                  <a:moveTo>
                    <a:pt x="18139" y="6927"/>
                  </a:moveTo>
                  <a:lnTo>
                    <a:pt x="18139" y="7459"/>
                  </a:lnTo>
                  <a:lnTo>
                    <a:pt x="18443" y="7732"/>
                  </a:lnTo>
                  <a:lnTo>
                    <a:pt x="18746" y="7459"/>
                  </a:lnTo>
                  <a:lnTo>
                    <a:pt x="18746" y="6927"/>
                  </a:lnTo>
                  <a:lnTo>
                    <a:pt x="18443" y="7199"/>
                  </a:lnTo>
                  <a:lnTo>
                    <a:pt x="18139" y="6927"/>
                  </a:lnTo>
                  <a:close/>
                  <a:moveTo>
                    <a:pt x="19353" y="6927"/>
                  </a:moveTo>
                  <a:lnTo>
                    <a:pt x="19353" y="7459"/>
                  </a:lnTo>
                  <a:lnTo>
                    <a:pt x="19656" y="7732"/>
                  </a:lnTo>
                  <a:lnTo>
                    <a:pt x="19961" y="7459"/>
                  </a:lnTo>
                  <a:lnTo>
                    <a:pt x="19961" y="6927"/>
                  </a:lnTo>
                  <a:lnTo>
                    <a:pt x="19656" y="7199"/>
                  </a:lnTo>
                  <a:lnTo>
                    <a:pt x="19353" y="6927"/>
                  </a:lnTo>
                  <a:close/>
                  <a:moveTo>
                    <a:pt x="20567" y="6927"/>
                  </a:moveTo>
                  <a:lnTo>
                    <a:pt x="20567" y="7459"/>
                  </a:lnTo>
                  <a:lnTo>
                    <a:pt x="20870" y="7732"/>
                  </a:lnTo>
                  <a:lnTo>
                    <a:pt x="21174" y="7459"/>
                  </a:lnTo>
                  <a:lnTo>
                    <a:pt x="21174" y="6927"/>
                  </a:lnTo>
                  <a:lnTo>
                    <a:pt x="20870" y="7199"/>
                  </a:lnTo>
                  <a:lnTo>
                    <a:pt x="20567" y="6927"/>
                  </a:lnTo>
                  <a:close/>
                  <a:moveTo>
                    <a:pt x="854" y="7719"/>
                  </a:moveTo>
                  <a:lnTo>
                    <a:pt x="550" y="7990"/>
                  </a:lnTo>
                  <a:lnTo>
                    <a:pt x="550" y="8522"/>
                  </a:lnTo>
                  <a:lnTo>
                    <a:pt x="854" y="8251"/>
                  </a:lnTo>
                  <a:lnTo>
                    <a:pt x="1157" y="8522"/>
                  </a:lnTo>
                  <a:lnTo>
                    <a:pt x="1157" y="7990"/>
                  </a:lnTo>
                  <a:lnTo>
                    <a:pt x="854" y="7719"/>
                  </a:lnTo>
                  <a:close/>
                  <a:moveTo>
                    <a:pt x="2067" y="7719"/>
                  </a:moveTo>
                  <a:lnTo>
                    <a:pt x="1764" y="7990"/>
                  </a:lnTo>
                  <a:lnTo>
                    <a:pt x="1764" y="8522"/>
                  </a:lnTo>
                  <a:lnTo>
                    <a:pt x="2067" y="8251"/>
                  </a:lnTo>
                  <a:lnTo>
                    <a:pt x="2371" y="8522"/>
                  </a:lnTo>
                  <a:lnTo>
                    <a:pt x="2371" y="7990"/>
                  </a:lnTo>
                  <a:lnTo>
                    <a:pt x="2067" y="7719"/>
                  </a:lnTo>
                  <a:close/>
                  <a:moveTo>
                    <a:pt x="3281" y="7719"/>
                  </a:moveTo>
                  <a:lnTo>
                    <a:pt x="2978" y="7990"/>
                  </a:lnTo>
                  <a:lnTo>
                    <a:pt x="2978" y="8522"/>
                  </a:lnTo>
                  <a:lnTo>
                    <a:pt x="3281" y="8251"/>
                  </a:lnTo>
                  <a:lnTo>
                    <a:pt x="3585" y="8522"/>
                  </a:lnTo>
                  <a:lnTo>
                    <a:pt x="3585" y="7990"/>
                  </a:lnTo>
                  <a:lnTo>
                    <a:pt x="3281" y="7719"/>
                  </a:lnTo>
                  <a:close/>
                  <a:moveTo>
                    <a:pt x="4491" y="7719"/>
                  </a:moveTo>
                  <a:lnTo>
                    <a:pt x="4187" y="7990"/>
                  </a:lnTo>
                  <a:lnTo>
                    <a:pt x="4187" y="8522"/>
                  </a:lnTo>
                  <a:lnTo>
                    <a:pt x="4491" y="8251"/>
                  </a:lnTo>
                  <a:lnTo>
                    <a:pt x="4794" y="8522"/>
                  </a:lnTo>
                  <a:lnTo>
                    <a:pt x="4794" y="7990"/>
                  </a:lnTo>
                  <a:lnTo>
                    <a:pt x="4491" y="7719"/>
                  </a:lnTo>
                  <a:close/>
                  <a:moveTo>
                    <a:pt x="5704" y="7719"/>
                  </a:moveTo>
                  <a:lnTo>
                    <a:pt x="5400" y="7990"/>
                  </a:lnTo>
                  <a:lnTo>
                    <a:pt x="5400" y="8522"/>
                  </a:lnTo>
                  <a:lnTo>
                    <a:pt x="5704" y="8251"/>
                  </a:lnTo>
                  <a:lnTo>
                    <a:pt x="6008" y="8522"/>
                  </a:lnTo>
                  <a:lnTo>
                    <a:pt x="6008" y="7990"/>
                  </a:lnTo>
                  <a:lnTo>
                    <a:pt x="5704" y="7719"/>
                  </a:lnTo>
                  <a:close/>
                  <a:moveTo>
                    <a:pt x="6919" y="7719"/>
                  </a:moveTo>
                  <a:lnTo>
                    <a:pt x="6615" y="7990"/>
                  </a:lnTo>
                  <a:lnTo>
                    <a:pt x="6615" y="8522"/>
                  </a:lnTo>
                  <a:lnTo>
                    <a:pt x="6919" y="8251"/>
                  </a:lnTo>
                  <a:lnTo>
                    <a:pt x="7222" y="8522"/>
                  </a:lnTo>
                  <a:lnTo>
                    <a:pt x="7222" y="7990"/>
                  </a:lnTo>
                  <a:lnTo>
                    <a:pt x="6919" y="7719"/>
                  </a:lnTo>
                  <a:close/>
                  <a:moveTo>
                    <a:pt x="8132" y="7719"/>
                  </a:moveTo>
                  <a:lnTo>
                    <a:pt x="7828" y="7990"/>
                  </a:lnTo>
                  <a:lnTo>
                    <a:pt x="7828" y="8522"/>
                  </a:lnTo>
                  <a:lnTo>
                    <a:pt x="8132" y="8251"/>
                  </a:lnTo>
                  <a:lnTo>
                    <a:pt x="8436" y="8522"/>
                  </a:lnTo>
                  <a:lnTo>
                    <a:pt x="8436" y="7990"/>
                  </a:lnTo>
                  <a:lnTo>
                    <a:pt x="8132" y="7719"/>
                  </a:lnTo>
                  <a:close/>
                  <a:moveTo>
                    <a:pt x="9346" y="7719"/>
                  </a:moveTo>
                  <a:lnTo>
                    <a:pt x="9042" y="7990"/>
                  </a:lnTo>
                  <a:lnTo>
                    <a:pt x="9042" y="8522"/>
                  </a:lnTo>
                  <a:lnTo>
                    <a:pt x="9346" y="8251"/>
                  </a:lnTo>
                  <a:lnTo>
                    <a:pt x="9650" y="8522"/>
                  </a:lnTo>
                  <a:lnTo>
                    <a:pt x="9650" y="7990"/>
                  </a:lnTo>
                  <a:lnTo>
                    <a:pt x="9346" y="7719"/>
                  </a:lnTo>
                  <a:close/>
                  <a:moveTo>
                    <a:pt x="10560" y="7719"/>
                  </a:moveTo>
                  <a:lnTo>
                    <a:pt x="10256" y="7990"/>
                  </a:lnTo>
                  <a:lnTo>
                    <a:pt x="10256" y="8522"/>
                  </a:lnTo>
                  <a:lnTo>
                    <a:pt x="10560" y="8251"/>
                  </a:lnTo>
                  <a:lnTo>
                    <a:pt x="10864" y="8522"/>
                  </a:lnTo>
                  <a:lnTo>
                    <a:pt x="10864" y="7990"/>
                  </a:lnTo>
                  <a:lnTo>
                    <a:pt x="10560" y="7719"/>
                  </a:lnTo>
                  <a:close/>
                  <a:moveTo>
                    <a:pt x="11771" y="7719"/>
                  </a:moveTo>
                  <a:lnTo>
                    <a:pt x="11467" y="7990"/>
                  </a:lnTo>
                  <a:lnTo>
                    <a:pt x="11467" y="8522"/>
                  </a:lnTo>
                  <a:lnTo>
                    <a:pt x="11771" y="8251"/>
                  </a:lnTo>
                  <a:lnTo>
                    <a:pt x="12075" y="8522"/>
                  </a:lnTo>
                  <a:lnTo>
                    <a:pt x="12075" y="7990"/>
                  </a:lnTo>
                  <a:lnTo>
                    <a:pt x="11771" y="7719"/>
                  </a:lnTo>
                  <a:close/>
                  <a:moveTo>
                    <a:pt x="12985" y="7719"/>
                  </a:moveTo>
                  <a:lnTo>
                    <a:pt x="12681" y="7990"/>
                  </a:lnTo>
                  <a:lnTo>
                    <a:pt x="12681" y="8522"/>
                  </a:lnTo>
                  <a:lnTo>
                    <a:pt x="12985" y="8251"/>
                  </a:lnTo>
                  <a:lnTo>
                    <a:pt x="13289" y="8522"/>
                  </a:lnTo>
                  <a:lnTo>
                    <a:pt x="13289" y="7990"/>
                  </a:lnTo>
                  <a:lnTo>
                    <a:pt x="12985" y="7719"/>
                  </a:lnTo>
                  <a:close/>
                  <a:moveTo>
                    <a:pt x="14199" y="7719"/>
                  </a:moveTo>
                  <a:lnTo>
                    <a:pt x="13895" y="7990"/>
                  </a:lnTo>
                  <a:lnTo>
                    <a:pt x="13895" y="8522"/>
                  </a:lnTo>
                  <a:lnTo>
                    <a:pt x="14199" y="8251"/>
                  </a:lnTo>
                  <a:lnTo>
                    <a:pt x="14502" y="8522"/>
                  </a:lnTo>
                  <a:lnTo>
                    <a:pt x="14502" y="7990"/>
                  </a:lnTo>
                  <a:lnTo>
                    <a:pt x="14199" y="7719"/>
                  </a:lnTo>
                  <a:close/>
                  <a:moveTo>
                    <a:pt x="15412" y="7719"/>
                  </a:moveTo>
                  <a:lnTo>
                    <a:pt x="15109" y="7990"/>
                  </a:lnTo>
                  <a:lnTo>
                    <a:pt x="15109" y="8522"/>
                  </a:lnTo>
                  <a:lnTo>
                    <a:pt x="15412" y="8251"/>
                  </a:lnTo>
                  <a:lnTo>
                    <a:pt x="15716" y="8522"/>
                  </a:lnTo>
                  <a:lnTo>
                    <a:pt x="15716" y="7990"/>
                  </a:lnTo>
                  <a:lnTo>
                    <a:pt x="15412" y="7719"/>
                  </a:lnTo>
                  <a:close/>
                  <a:moveTo>
                    <a:pt x="16626" y="7719"/>
                  </a:moveTo>
                  <a:lnTo>
                    <a:pt x="16323" y="7990"/>
                  </a:lnTo>
                  <a:lnTo>
                    <a:pt x="16323" y="8522"/>
                  </a:lnTo>
                  <a:lnTo>
                    <a:pt x="16626" y="8251"/>
                  </a:lnTo>
                  <a:lnTo>
                    <a:pt x="16930" y="8522"/>
                  </a:lnTo>
                  <a:lnTo>
                    <a:pt x="16930" y="7990"/>
                  </a:lnTo>
                  <a:lnTo>
                    <a:pt x="16626" y="7719"/>
                  </a:lnTo>
                  <a:close/>
                  <a:moveTo>
                    <a:pt x="17840" y="7719"/>
                  </a:moveTo>
                  <a:lnTo>
                    <a:pt x="17537" y="7990"/>
                  </a:lnTo>
                  <a:lnTo>
                    <a:pt x="17537" y="8522"/>
                  </a:lnTo>
                  <a:lnTo>
                    <a:pt x="17840" y="8251"/>
                  </a:lnTo>
                  <a:lnTo>
                    <a:pt x="18144" y="8522"/>
                  </a:lnTo>
                  <a:lnTo>
                    <a:pt x="18144" y="7990"/>
                  </a:lnTo>
                  <a:lnTo>
                    <a:pt x="17840" y="7719"/>
                  </a:lnTo>
                  <a:close/>
                  <a:moveTo>
                    <a:pt x="19050" y="7719"/>
                  </a:moveTo>
                  <a:lnTo>
                    <a:pt x="18746" y="7990"/>
                  </a:lnTo>
                  <a:lnTo>
                    <a:pt x="18746" y="8522"/>
                  </a:lnTo>
                  <a:lnTo>
                    <a:pt x="19050" y="8251"/>
                  </a:lnTo>
                  <a:lnTo>
                    <a:pt x="19353" y="8522"/>
                  </a:lnTo>
                  <a:lnTo>
                    <a:pt x="19353" y="7990"/>
                  </a:lnTo>
                  <a:lnTo>
                    <a:pt x="19050" y="7719"/>
                  </a:lnTo>
                  <a:close/>
                  <a:moveTo>
                    <a:pt x="20263" y="7719"/>
                  </a:moveTo>
                  <a:lnTo>
                    <a:pt x="19960" y="7990"/>
                  </a:lnTo>
                  <a:lnTo>
                    <a:pt x="19960" y="8522"/>
                  </a:lnTo>
                  <a:lnTo>
                    <a:pt x="20263" y="8251"/>
                  </a:lnTo>
                  <a:lnTo>
                    <a:pt x="20567" y="8522"/>
                  </a:lnTo>
                  <a:lnTo>
                    <a:pt x="20567" y="7990"/>
                  </a:lnTo>
                  <a:lnTo>
                    <a:pt x="20263" y="7719"/>
                  </a:lnTo>
                  <a:close/>
                  <a:moveTo>
                    <a:pt x="21477" y="7719"/>
                  </a:moveTo>
                  <a:lnTo>
                    <a:pt x="21174" y="7990"/>
                  </a:lnTo>
                  <a:lnTo>
                    <a:pt x="21174" y="8522"/>
                  </a:lnTo>
                  <a:lnTo>
                    <a:pt x="21477" y="8251"/>
                  </a:lnTo>
                  <a:lnTo>
                    <a:pt x="21600" y="8361"/>
                  </a:lnTo>
                  <a:lnTo>
                    <a:pt x="21600" y="7828"/>
                  </a:lnTo>
                  <a:lnTo>
                    <a:pt x="21477" y="7719"/>
                  </a:lnTo>
                  <a:close/>
                  <a:moveTo>
                    <a:pt x="551" y="8524"/>
                  </a:moveTo>
                  <a:lnTo>
                    <a:pt x="247" y="8796"/>
                  </a:lnTo>
                  <a:lnTo>
                    <a:pt x="0" y="8575"/>
                  </a:lnTo>
                  <a:lnTo>
                    <a:pt x="0" y="9107"/>
                  </a:lnTo>
                  <a:lnTo>
                    <a:pt x="247" y="9329"/>
                  </a:lnTo>
                  <a:lnTo>
                    <a:pt x="551" y="9056"/>
                  </a:lnTo>
                  <a:lnTo>
                    <a:pt x="551" y="8524"/>
                  </a:lnTo>
                  <a:close/>
                  <a:moveTo>
                    <a:pt x="1157" y="8524"/>
                  </a:moveTo>
                  <a:lnTo>
                    <a:pt x="1157" y="9056"/>
                  </a:lnTo>
                  <a:lnTo>
                    <a:pt x="1461" y="9329"/>
                  </a:lnTo>
                  <a:lnTo>
                    <a:pt x="1764" y="9056"/>
                  </a:lnTo>
                  <a:lnTo>
                    <a:pt x="1764" y="8524"/>
                  </a:lnTo>
                  <a:lnTo>
                    <a:pt x="1461" y="8796"/>
                  </a:lnTo>
                  <a:lnTo>
                    <a:pt x="1157" y="8524"/>
                  </a:lnTo>
                  <a:close/>
                  <a:moveTo>
                    <a:pt x="2371" y="8524"/>
                  </a:moveTo>
                  <a:lnTo>
                    <a:pt x="2371" y="9056"/>
                  </a:lnTo>
                  <a:lnTo>
                    <a:pt x="2675" y="9329"/>
                  </a:lnTo>
                  <a:lnTo>
                    <a:pt x="2978" y="9056"/>
                  </a:lnTo>
                  <a:lnTo>
                    <a:pt x="2978" y="8524"/>
                  </a:lnTo>
                  <a:lnTo>
                    <a:pt x="2675" y="8796"/>
                  </a:lnTo>
                  <a:lnTo>
                    <a:pt x="2371" y="8524"/>
                  </a:lnTo>
                  <a:close/>
                  <a:moveTo>
                    <a:pt x="3580" y="8524"/>
                  </a:moveTo>
                  <a:lnTo>
                    <a:pt x="3580" y="9056"/>
                  </a:lnTo>
                  <a:lnTo>
                    <a:pt x="3884" y="9329"/>
                  </a:lnTo>
                  <a:lnTo>
                    <a:pt x="4187" y="9056"/>
                  </a:lnTo>
                  <a:lnTo>
                    <a:pt x="4187" y="8524"/>
                  </a:lnTo>
                  <a:lnTo>
                    <a:pt x="3884" y="8796"/>
                  </a:lnTo>
                  <a:lnTo>
                    <a:pt x="3580" y="8524"/>
                  </a:lnTo>
                  <a:close/>
                  <a:moveTo>
                    <a:pt x="4794" y="8524"/>
                  </a:moveTo>
                  <a:lnTo>
                    <a:pt x="4794" y="9056"/>
                  </a:lnTo>
                  <a:lnTo>
                    <a:pt x="5098" y="9329"/>
                  </a:lnTo>
                  <a:lnTo>
                    <a:pt x="5401" y="9056"/>
                  </a:lnTo>
                  <a:lnTo>
                    <a:pt x="5401" y="8524"/>
                  </a:lnTo>
                  <a:lnTo>
                    <a:pt x="5098" y="8796"/>
                  </a:lnTo>
                  <a:lnTo>
                    <a:pt x="4794" y="8524"/>
                  </a:lnTo>
                  <a:close/>
                  <a:moveTo>
                    <a:pt x="6008" y="8524"/>
                  </a:moveTo>
                  <a:lnTo>
                    <a:pt x="6008" y="9056"/>
                  </a:lnTo>
                  <a:lnTo>
                    <a:pt x="6312" y="9329"/>
                  </a:lnTo>
                  <a:lnTo>
                    <a:pt x="6615" y="9056"/>
                  </a:lnTo>
                  <a:lnTo>
                    <a:pt x="6615" y="8524"/>
                  </a:lnTo>
                  <a:lnTo>
                    <a:pt x="6312" y="8796"/>
                  </a:lnTo>
                  <a:lnTo>
                    <a:pt x="6008" y="8524"/>
                  </a:lnTo>
                  <a:close/>
                  <a:moveTo>
                    <a:pt x="7221" y="8524"/>
                  </a:moveTo>
                  <a:lnTo>
                    <a:pt x="7221" y="9056"/>
                  </a:lnTo>
                  <a:lnTo>
                    <a:pt x="7525" y="9329"/>
                  </a:lnTo>
                  <a:lnTo>
                    <a:pt x="7829" y="9056"/>
                  </a:lnTo>
                  <a:lnTo>
                    <a:pt x="7829" y="8524"/>
                  </a:lnTo>
                  <a:lnTo>
                    <a:pt x="7525" y="8796"/>
                  </a:lnTo>
                  <a:lnTo>
                    <a:pt x="7221" y="8524"/>
                  </a:lnTo>
                  <a:close/>
                  <a:moveTo>
                    <a:pt x="8435" y="8524"/>
                  </a:moveTo>
                  <a:lnTo>
                    <a:pt x="8435" y="9056"/>
                  </a:lnTo>
                  <a:lnTo>
                    <a:pt x="8739" y="9329"/>
                  </a:lnTo>
                  <a:lnTo>
                    <a:pt x="9043" y="9056"/>
                  </a:lnTo>
                  <a:lnTo>
                    <a:pt x="9043" y="8524"/>
                  </a:lnTo>
                  <a:lnTo>
                    <a:pt x="8739" y="8796"/>
                  </a:lnTo>
                  <a:lnTo>
                    <a:pt x="8435" y="8524"/>
                  </a:lnTo>
                  <a:close/>
                  <a:moveTo>
                    <a:pt x="9649" y="8524"/>
                  </a:moveTo>
                  <a:lnTo>
                    <a:pt x="9649" y="9056"/>
                  </a:lnTo>
                  <a:lnTo>
                    <a:pt x="9953" y="9329"/>
                  </a:lnTo>
                  <a:lnTo>
                    <a:pt x="10256" y="9056"/>
                  </a:lnTo>
                  <a:lnTo>
                    <a:pt x="10256" y="8524"/>
                  </a:lnTo>
                  <a:lnTo>
                    <a:pt x="9953" y="8796"/>
                  </a:lnTo>
                  <a:lnTo>
                    <a:pt x="9649" y="8524"/>
                  </a:lnTo>
                  <a:close/>
                  <a:moveTo>
                    <a:pt x="10860" y="8524"/>
                  </a:moveTo>
                  <a:lnTo>
                    <a:pt x="10860" y="9056"/>
                  </a:lnTo>
                  <a:lnTo>
                    <a:pt x="11164" y="9329"/>
                  </a:lnTo>
                  <a:lnTo>
                    <a:pt x="11468" y="9056"/>
                  </a:lnTo>
                  <a:lnTo>
                    <a:pt x="11468" y="8524"/>
                  </a:lnTo>
                  <a:lnTo>
                    <a:pt x="11164" y="8796"/>
                  </a:lnTo>
                  <a:lnTo>
                    <a:pt x="10860" y="8524"/>
                  </a:lnTo>
                  <a:close/>
                  <a:moveTo>
                    <a:pt x="12074" y="8524"/>
                  </a:moveTo>
                  <a:lnTo>
                    <a:pt x="12074" y="9056"/>
                  </a:lnTo>
                  <a:lnTo>
                    <a:pt x="12378" y="9329"/>
                  </a:lnTo>
                  <a:lnTo>
                    <a:pt x="12682" y="9056"/>
                  </a:lnTo>
                  <a:lnTo>
                    <a:pt x="12682" y="8524"/>
                  </a:lnTo>
                  <a:lnTo>
                    <a:pt x="12378" y="8796"/>
                  </a:lnTo>
                  <a:lnTo>
                    <a:pt x="12074" y="8524"/>
                  </a:lnTo>
                  <a:close/>
                  <a:moveTo>
                    <a:pt x="13288" y="8524"/>
                  </a:moveTo>
                  <a:lnTo>
                    <a:pt x="13288" y="9056"/>
                  </a:lnTo>
                  <a:lnTo>
                    <a:pt x="13592" y="9329"/>
                  </a:lnTo>
                  <a:lnTo>
                    <a:pt x="13896" y="9056"/>
                  </a:lnTo>
                  <a:lnTo>
                    <a:pt x="13896" y="8524"/>
                  </a:lnTo>
                  <a:lnTo>
                    <a:pt x="13592" y="8796"/>
                  </a:lnTo>
                  <a:lnTo>
                    <a:pt x="13288" y="8524"/>
                  </a:lnTo>
                  <a:close/>
                  <a:moveTo>
                    <a:pt x="14502" y="8524"/>
                  </a:moveTo>
                  <a:lnTo>
                    <a:pt x="14502" y="9056"/>
                  </a:lnTo>
                  <a:lnTo>
                    <a:pt x="14806" y="9329"/>
                  </a:lnTo>
                  <a:lnTo>
                    <a:pt x="15110" y="9056"/>
                  </a:lnTo>
                  <a:lnTo>
                    <a:pt x="15110" y="8524"/>
                  </a:lnTo>
                  <a:lnTo>
                    <a:pt x="14806" y="8796"/>
                  </a:lnTo>
                  <a:lnTo>
                    <a:pt x="14502" y="8524"/>
                  </a:lnTo>
                  <a:close/>
                  <a:moveTo>
                    <a:pt x="15716" y="8524"/>
                  </a:moveTo>
                  <a:lnTo>
                    <a:pt x="15716" y="9056"/>
                  </a:lnTo>
                  <a:lnTo>
                    <a:pt x="16019" y="9329"/>
                  </a:lnTo>
                  <a:lnTo>
                    <a:pt x="16323" y="9056"/>
                  </a:lnTo>
                  <a:lnTo>
                    <a:pt x="16323" y="8524"/>
                  </a:lnTo>
                  <a:lnTo>
                    <a:pt x="16019" y="8796"/>
                  </a:lnTo>
                  <a:lnTo>
                    <a:pt x="15716" y="8524"/>
                  </a:lnTo>
                  <a:close/>
                  <a:moveTo>
                    <a:pt x="16930" y="8524"/>
                  </a:moveTo>
                  <a:lnTo>
                    <a:pt x="16930" y="9056"/>
                  </a:lnTo>
                  <a:lnTo>
                    <a:pt x="17233" y="9329"/>
                  </a:lnTo>
                  <a:lnTo>
                    <a:pt x="17537" y="9056"/>
                  </a:lnTo>
                  <a:lnTo>
                    <a:pt x="17537" y="8524"/>
                  </a:lnTo>
                  <a:lnTo>
                    <a:pt x="17233" y="8796"/>
                  </a:lnTo>
                  <a:lnTo>
                    <a:pt x="16930" y="8524"/>
                  </a:lnTo>
                  <a:close/>
                  <a:moveTo>
                    <a:pt x="18139" y="8524"/>
                  </a:moveTo>
                  <a:lnTo>
                    <a:pt x="18139" y="9056"/>
                  </a:lnTo>
                  <a:lnTo>
                    <a:pt x="18443" y="9329"/>
                  </a:lnTo>
                  <a:lnTo>
                    <a:pt x="18746" y="9056"/>
                  </a:lnTo>
                  <a:lnTo>
                    <a:pt x="18746" y="8524"/>
                  </a:lnTo>
                  <a:lnTo>
                    <a:pt x="18443" y="8796"/>
                  </a:lnTo>
                  <a:lnTo>
                    <a:pt x="18139" y="8524"/>
                  </a:lnTo>
                  <a:close/>
                  <a:moveTo>
                    <a:pt x="19353" y="8524"/>
                  </a:moveTo>
                  <a:lnTo>
                    <a:pt x="19353" y="9056"/>
                  </a:lnTo>
                  <a:lnTo>
                    <a:pt x="19656" y="9329"/>
                  </a:lnTo>
                  <a:lnTo>
                    <a:pt x="19961" y="9056"/>
                  </a:lnTo>
                  <a:lnTo>
                    <a:pt x="19961" y="8524"/>
                  </a:lnTo>
                  <a:lnTo>
                    <a:pt x="19656" y="8796"/>
                  </a:lnTo>
                  <a:lnTo>
                    <a:pt x="19353" y="8524"/>
                  </a:lnTo>
                  <a:close/>
                  <a:moveTo>
                    <a:pt x="20567" y="8524"/>
                  </a:moveTo>
                  <a:lnTo>
                    <a:pt x="20567" y="9056"/>
                  </a:lnTo>
                  <a:lnTo>
                    <a:pt x="20870" y="9329"/>
                  </a:lnTo>
                  <a:lnTo>
                    <a:pt x="21174" y="9056"/>
                  </a:lnTo>
                  <a:lnTo>
                    <a:pt x="21174" y="8524"/>
                  </a:lnTo>
                  <a:lnTo>
                    <a:pt x="20870" y="8796"/>
                  </a:lnTo>
                  <a:lnTo>
                    <a:pt x="20567" y="8524"/>
                  </a:lnTo>
                  <a:close/>
                  <a:moveTo>
                    <a:pt x="854" y="9315"/>
                  </a:moveTo>
                  <a:lnTo>
                    <a:pt x="550" y="9587"/>
                  </a:lnTo>
                  <a:lnTo>
                    <a:pt x="550" y="10119"/>
                  </a:lnTo>
                  <a:lnTo>
                    <a:pt x="854" y="9848"/>
                  </a:lnTo>
                  <a:lnTo>
                    <a:pt x="1157" y="10119"/>
                  </a:lnTo>
                  <a:lnTo>
                    <a:pt x="1157" y="9587"/>
                  </a:lnTo>
                  <a:lnTo>
                    <a:pt x="854" y="9315"/>
                  </a:lnTo>
                  <a:close/>
                  <a:moveTo>
                    <a:pt x="2067" y="9315"/>
                  </a:moveTo>
                  <a:lnTo>
                    <a:pt x="1764" y="9587"/>
                  </a:lnTo>
                  <a:lnTo>
                    <a:pt x="1764" y="10119"/>
                  </a:lnTo>
                  <a:lnTo>
                    <a:pt x="2067" y="9848"/>
                  </a:lnTo>
                  <a:lnTo>
                    <a:pt x="2371" y="10119"/>
                  </a:lnTo>
                  <a:lnTo>
                    <a:pt x="2371" y="9587"/>
                  </a:lnTo>
                  <a:lnTo>
                    <a:pt x="2067" y="9315"/>
                  </a:lnTo>
                  <a:close/>
                  <a:moveTo>
                    <a:pt x="3281" y="9315"/>
                  </a:moveTo>
                  <a:lnTo>
                    <a:pt x="2978" y="9587"/>
                  </a:lnTo>
                  <a:lnTo>
                    <a:pt x="2978" y="10119"/>
                  </a:lnTo>
                  <a:lnTo>
                    <a:pt x="3281" y="9848"/>
                  </a:lnTo>
                  <a:lnTo>
                    <a:pt x="3585" y="10119"/>
                  </a:lnTo>
                  <a:lnTo>
                    <a:pt x="3585" y="9587"/>
                  </a:lnTo>
                  <a:lnTo>
                    <a:pt x="3281" y="9315"/>
                  </a:lnTo>
                  <a:close/>
                  <a:moveTo>
                    <a:pt x="4491" y="9315"/>
                  </a:moveTo>
                  <a:lnTo>
                    <a:pt x="4187" y="9587"/>
                  </a:lnTo>
                  <a:lnTo>
                    <a:pt x="4187" y="10119"/>
                  </a:lnTo>
                  <a:lnTo>
                    <a:pt x="4491" y="9848"/>
                  </a:lnTo>
                  <a:lnTo>
                    <a:pt x="4794" y="10119"/>
                  </a:lnTo>
                  <a:lnTo>
                    <a:pt x="4794" y="9587"/>
                  </a:lnTo>
                  <a:lnTo>
                    <a:pt x="4491" y="9315"/>
                  </a:lnTo>
                  <a:close/>
                  <a:moveTo>
                    <a:pt x="5704" y="9315"/>
                  </a:moveTo>
                  <a:lnTo>
                    <a:pt x="5400" y="9587"/>
                  </a:lnTo>
                  <a:lnTo>
                    <a:pt x="5400" y="10119"/>
                  </a:lnTo>
                  <a:lnTo>
                    <a:pt x="5704" y="9848"/>
                  </a:lnTo>
                  <a:lnTo>
                    <a:pt x="6008" y="10119"/>
                  </a:lnTo>
                  <a:lnTo>
                    <a:pt x="6008" y="9587"/>
                  </a:lnTo>
                  <a:lnTo>
                    <a:pt x="5704" y="9315"/>
                  </a:lnTo>
                  <a:close/>
                  <a:moveTo>
                    <a:pt x="6919" y="9315"/>
                  </a:moveTo>
                  <a:lnTo>
                    <a:pt x="6615" y="9587"/>
                  </a:lnTo>
                  <a:lnTo>
                    <a:pt x="6615" y="10119"/>
                  </a:lnTo>
                  <a:lnTo>
                    <a:pt x="6919" y="9848"/>
                  </a:lnTo>
                  <a:lnTo>
                    <a:pt x="7222" y="10119"/>
                  </a:lnTo>
                  <a:lnTo>
                    <a:pt x="7222" y="9587"/>
                  </a:lnTo>
                  <a:lnTo>
                    <a:pt x="6919" y="9315"/>
                  </a:lnTo>
                  <a:close/>
                  <a:moveTo>
                    <a:pt x="8132" y="9315"/>
                  </a:moveTo>
                  <a:lnTo>
                    <a:pt x="7828" y="9587"/>
                  </a:lnTo>
                  <a:lnTo>
                    <a:pt x="7828" y="10119"/>
                  </a:lnTo>
                  <a:lnTo>
                    <a:pt x="8132" y="9848"/>
                  </a:lnTo>
                  <a:lnTo>
                    <a:pt x="8436" y="10119"/>
                  </a:lnTo>
                  <a:lnTo>
                    <a:pt x="8436" y="9587"/>
                  </a:lnTo>
                  <a:lnTo>
                    <a:pt x="8132" y="9315"/>
                  </a:lnTo>
                  <a:close/>
                  <a:moveTo>
                    <a:pt x="9346" y="9315"/>
                  </a:moveTo>
                  <a:lnTo>
                    <a:pt x="9042" y="9587"/>
                  </a:lnTo>
                  <a:lnTo>
                    <a:pt x="9042" y="10119"/>
                  </a:lnTo>
                  <a:lnTo>
                    <a:pt x="9346" y="9848"/>
                  </a:lnTo>
                  <a:lnTo>
                    <a:pt x="9650" y="10119"/>
                  </a:lnTo>
                  <a:lnTo>
                    <a:pt x="9650" y="9587"/>
                  </a:lnTo>
                  <a:lnTo>
                    <a:pt x="9346" y="9315"/>
                  </a:lnTo>
                  <a:close/>
                  <a:moveTo>
                    <a:pt x="10560" y="9315"/>
                  </a:moveTo>
                  <a:lnTo>
                    <a:pt x="10256" y="9587"/>
                  </a:lnTo>
                  <a:lnTo>
                    <a:pt x="10256" y="10119"/>
                  </a:lnTo>
                  <a:lnTo>
                    <a:pt x="10560" y="9848"/>
                  </a:lnTo>
                  <a:lnTo>
                    <a:pt x="10864" y="10119"/>
                  </a:lnTo>
                  <a:lnTo>
                    <a:pt x="10864" y="9587"/>
                  </a:lnTo>
                  <a:lnTo>
                    <a:pt x="10560" y="9315"/>
                  </a:lnTo>
                  <a:close/>
                  <a:moveTo>
                    <a:pt x="11771" y="9315"/>
                  </a:moveTo>
                  <a:lnTo>
                    <a:pt x="11467" y="9587"/>
                  </a:lnTo>
                  <a:lnTo>
                    <a:pt x="11467" y="10119"/>
                  </a:lnTo>
                  <a:lnTo>
                    <a:pt x="11771" y="9848"/>
                  </a:lnTo>
                  <a:lnTo>
                    <a:pt x="12075" y="10119"/>
                  </a:lnTo>
                  <a:lnTo>
                    <a:pt x="12075" y="9587"/>
                  </a:lnTo>
                  <a:lnTo>
                    <a:pt x="11771" y="9315"/>
                  </a:lnTo>
                  <a:close/>
                  <a:moveTo>
                    <a:pt x="12985" y="9315"/>
                  </a:moveTo>
                  <a:lnTo>
                    <a:pt x="12681" y="9587"/>
                  </a:lnTo>
                  <a:lnTo>
                    <a:pt x="12681" y="10119"/>
                  </a:lnTo>
                  <a:lnTo>
                    <a:pt x="12985" y="9848"/>
                  </a:lnTo>
                  <a:lnTo>
                    <a:pt x="13289" y="10119"/>
                  </a:lnTo>
                  <a:lnTo>
                    <a:pt x="13289" y="9587"/>
                  </a:lnTo>
                  <a:lnTo>
                    <a:pt x="12985" y="9315"/>
                  </a:lnTo>
                  <a:close/>
                  <a:moveTo>
                    <a:pt x="14199" y="9315"/>
                  </a:moveTo>
                  <a:lnTo>
                    <a:pt x="13895" y="9587"/>
                  </a:lnTo>
                  <a:lnTo>
                    <a:pt x="13895" y="10119"/>
                  </a:lnTo>
                  <a:lnTo>
                    <a:pt x="14199" y="9848"/>
                  </a:lnTo>
                  <a:lnTo>
                    <a:pt x="14502" y="10119"/>
                  </a:lnTo>
                  <a:lnTo>
                    <a:pt x="14502" y="9587"/>
                  </a:lnTo>
                  <a:lnTo>
                    <a:pt x="14199" y="9315"/>
                  </a:lnTo>
                  <a:close/>
                  <a:moveTo>
                    <a:pt x="15412" y="9315"/>
                  </a:moveTo>
                  <a:lnTo>
                    <a:pt x="15109" y="9587"/>
                  </a:lnTo>
                  <a:lnTo>
                    <a:pt x="15109" y="10119"/>
                  </a:lnTo>
                  <a:lnTo>
                    <a:pt x="15412" y="9848"/>
                  </a:lnTo>
                  <a:lnTo>
                    <a:pt x="15716" y="10119"/>
                  </a:lnTo>
                  <a:lnTo>
                    <a:pt x="15716" y="9587"/>
                  </a:lnTo>
                  <a:lnTo>
                    <a:pt x="15412" y="9315"/>
                  </a:lnTo>
                  <a:close/>
                  <a:moveTo>
                    <a:pt x="16626" y="9315"/>
                  </a:moveTo>
                  <a:lnTo>
                    <a:pt x="16323" y="9587"/>
                  </a:lnTo>
                  <a:lnTo>
                    <a:pt x="16323" y="10119"/>
                  </a:lnTo>
                  <a:lnTo>
                    <a:pt x="16626" y="9848"/>
                  </a:lnTo>
                  <a:lnTo>
                    <a:pt x="16930" y="10119"/>
                  </a:lnTo>
                  <a:lnTo>
                    <a:pt x="16930" y="9587"/>
                  </a:lnTo>
                  <a:lnTo>
                    <a:pt x="16626" y="9315"/>
                  </a:lnTo>
                  <a:close/>
                  <a:moveTo>
                    <a:pt x="17840" y="9315"/>
                  </a:moveTo>
                  <a:lnTo>
                    <a:pt x="17537" y="9587"/>
                  </a:lnTo>
                  <a:lnTo>
                    <a:pt x="17537" y="10119"/>
                  </a:lnTo>
                  <a:lnTo>
                    <a:pt x="17840" y="9848"/>
                  </a:lnTo>
                  <a:lnTo>
                    <a:pt x="18144" y="10119"/>
                  </a:lnTo>
                  <a:lnTo>
                    <a:pt x="18144" y="9587"/>
                  </a:lnTo>
                  <a:lnTo>
                    <a:pt x="17840" y="9315"/>
                  </a:lnTo>
                  <a:close/>
                  <a:moveTo>
                    <a:pt x="19050" y="9315"/>
                  </a:moveTo>
                  <a:lnTo>
                    <a:pt x="18746" y="9587"/>
                  </a:lnTo>
                  <a:lnTo>
                    <a:pt x="18746" y="10119"/>
                  </a:lnTo>
                  <a:lnTo>
                    <a:pt x="19050" y="9848"/>
                  </a:lnTo>
                  <a:lnTo>
                    <a:pt x="19353" y="10119"/>
                  </a:lnTo>
                  <a:lnTo>
                    <a:pt x="19353" y="9587"/>
                  </a:lnTo>
                  <a:lnTo>
                    <a:pt x="19050" y="9315"/>
                  </a:lnTo>
                  <a:close/>
                  <a:moveTo>
                    <a:pt x="20263" y="9315"/>
                  </a:moveTo>
                  <a:lnTo>
                    <a:pt x="19960" y="9587"/>
                  </a:lnTo>
                  <a:lnTo>
                    <a:pt x="19960" y="10119"/>
                  </a:lnTo>
                  <a:lnTo>
                    <a:pt x="20263" y="9848"/>
                  </a:lnTo>
                  <a:lnTo>
                    <a:pt x="20567" y="10119"/>
                  </a:lnTo>
                  <a:lnTo>
                    <a:pt x="20567" y="9587"/>
                  </a:lnTo>
                  <a:lnTo>
                    <a:pt x="20263" y="9315"/>
                  </a:lnTo>
                  <a:close/>
                  <a:moveTo>
                    <a:pt x="21477" y="9315"/>
                  </a:moveTo>
                  <a:lnTo>
                    <a:pt x="21174" y="9587"/>
                  </a:lnTo>
                  <a:lnTo>
                    <a:pt x="21174" y="10119"/>
                  </a:lnTo>
                  <a:lnTo>
                    <a:pt x="21477" y="9848"/>
                  </a:lnTo>
                  <a:lnTo>
                    <a:pt x="21600" y="9958"/>
                  </a:lnTo>
                  <a:lnTo>
                    <a:pt x="21600" y="9425"/>
                  </a:lnTo>
                  <a:lnTo>
                    <a:pt x="21477" y="9315"/>
                  </a:lnTo>
                  <a:close/>
                  <a:moveTo>
                    <a:pt x="551" y="10121"/>
                  </a:moveTo>
                  <a:lnTo>
                    <a:pt x="247" y="10393"/>
                  </a:lnTo>
                  <a:lnTo>
                    <a:pt x="0" y="10172"/>
                  </a:lnTo>
                  <a:lnTo>
                    <a:pt x="0" y="10704"/>
                  </a:lnTo>
                  <a:lnTo>
                    <a:pt x="247" y="10926"/>
                  </a:lnTo>
                  <a:lnTo>
                    <a:pt x="551" y="10653"/>
                  </a:lnTo>
                  <a:lnTo>
                    <a:pt x="551" y="10121"/>
                  </a:lnTo>
                  <a:close/>
                  <a:moveTo>
                    <a:pt x="1157" y="10121"/>
                  </a:moveTo>
                  <a:lnTo>
                    <a:pt x="1157" y="10653"/>
                  </a:lnTo>
                  <a:lnTo>
                    <a:pt x="1461" y="10926"/>
                  </a:lnTo>
                  <a:lnTo>
                    <a:pt x="1764" y="10653"/>
                  </a:lnTo>
                  <a:lnTo>
                    <a:pt x="1764" y="10121"/>
                  </a:lnTo>
                  <a:lnTo>
                    <a:pt x="1461" y="10393"/>
                  </a:lnTo>
                  <a:lnTo>
                    <a:pt x="1157" y="10121"/>
                  </a:lnTo>
                  <a:close/>
                  <a:moveTo>
                    <a:pt x="2371" y="10121"/>
                  </a:moveTo>
                  <a:lnTo>
                    <a:pt x="2371" y="10653"/>
                  </a:lnTo>
                  <a:lnTo>
                    <a:pt x="2675" y="10926"/>
                  </a:lnTo>
                  <a:lnTo>
                    <a:pt x="2978" y="10653"/>
                  </a:lnTo>
                  <a:lnTo>
                    <a:pt x="2978" y="10121"/>
                  </a:lnTo>
                  <a:lnTo>
                    <a:pt x="2675" y="10393"/>
                  </a:lnTo>
                  <a:lnTo>
                    <a:pt x="2371" y="10121"/>
                  </a:lnTo>
                  <a:close/>
                  <a:moveTo>
                    <a:pt x="3580" y="10121"/>
                  </a:moveTo>
                  <a:lnTo>
                    <a:pt x="3580" y="10653"/>
                  </a:lnTo>
                  <a:lnTo>
                    <a:pt x="3884" y="10926"/>
                  </a:lnTo>
                  <a:lnTo>
                    <a:pt x="4187" y="10653"/>
                  </a:lnTo>
                  <a:lnTo>
                    <a:pt x="4187" y="10121"/>
                  </a:lnTo>
                  <a:lnTo>
                    <a:pt x="3884" y="10393"/>
                  </a:lnTo>
                  <a:lnTo>
                    <a:pt x="3580" y="10121"/>
                  </a:lnTo>
                  <a:close/>
                  <a:moveTo>
                    <a:pt x="4794" y="10121"/>
                  </a:moveTo>
                  <a:lnTo>
                    <a:pt x="4794" y="10653"/>
                  </a:lnTo>
                  <a:lnTo>
                    <a:pt x="5098" y="10926"/>
                  </a:lnTo>
                  <a:lnTo>
                    <a:pt x="5401" y="10653"/>
                  </a:lnTo>
                  <a:lnTo>
                    <a:pt x="5401" y="10121"/>
                  </a:lnTo>
                  <a:lnTo>
                    <a:pt x="5098" y="10393"/>
                  </a:lnTo>
                  <a:lnTo>
                    <a:pt x="4794" y="10121"/>
                  </a:lnTo>
                  <a:close/>
                  <a:moveTo>
                    <a:pt x="6008" y="10121"/>
                  </a:moveTo>
                  <a:lnTo>
                    <a:pt x="6008" y="10653"/>
                  </a:lnTo>
                  <a:lnTo>
                    <a:pt x="6312" y="10926"/>
                  </a:lnTo>
                  <a:lnTo>
                    <a:pt x="6615" y="10653"/>
                  </a:lnTo>
                  <a:lnTo>
                    <a:pt x="6615" y="10121"/>
                  </a:lnTo>
                  <a:lnTo>
                    <a:pt x="6312" y="10393"/>
                  </a:lnTo>
                  <a:lnTo>
                    <a:pt x="6008" y="10121"/>
                  </a:lnTo>
                  <a:close/>
                  <a:moveTo>
                    <a:pt x="7221" y="10121"/>
                  </a:moveTo>
                  <a:lnTo>
                    <a:pt x="7221" y="10653"/>
                  </a:lnTo>
                  <a:lnTo>
                    <a:pt x="7525" y="10926"/>
                  </a:lnTo>
                  <a:lnTo>
                    <a:pt x="7829" y="10653"/>
                  </a:lnTo>
                  <a:lnTo>
                    <a:pt x="7829" y="10121"/>
                  </a:lnTo>
                  <a:lnTo>
                    <a:pt x="7525" y="10393"/>
                  </a:lnTo>
                  <a:lnTo>
                    <a:pt x="7221" y="10121"/>
                  </a:lnTo>
                  <a:close/>
                  <a:moveTo>
                    <a:pt x="8435" y="10121"/>
                  </a:moveTo>
                  <a:lnTo>
                    <a:pt x="8435" y="10653"/>
                  </a:lnTo>
                  <a:lnTo>
                    <a:pt x="8739" y="10926"/>
                  </a:lnTo>
                  <a:lnTo>
                    <a:pt x="9043" y="10653"/>
                  </a:lnTo>
                  <a:lnTo>
                    <a:pt x="9043" y="10121"/>
                  </a:lnTo>
                  <a:lnTo>
                    <a:pt x="8739" y="10393"/>
                  </a:lnTo>
                  <a:lnTo>
                    <a:pt x="8435" y="10121"/>
                  </a:lnTo>
                  <a:close/>
                  <a:moveTo>
                    <a:pt x="9649" y="10121"/>
                  </a:moveTo>
                  <a:lnTo>
                    <a:pt x="9649" y="10653"/>
                  </a:lnTo>
                  <a:lnTo>
                    <a:pt x="9953" y="10926"/>
                  </a:lnTo>
                  <a:lnTo>
                    <a:pt x="10256" y="10653"/>
                  </a:lnTo>
                  <a:lnTo>
                    <a:pt x="10256" y="10121"/>
                  </a:lnTo>
                  <a:lnTo>
                    <a:pt x="9953" y="10393"/>
                  </a:lnTo>
                  <a:lnTo>
                    <a:pt x="9649" y="10121"/>
                  </a:lnTo>
                  <a:close/>
                  <a:moveTo>
                    <a:pt x="10860" y="10121"/>
                  </a:moveTo>
                  <a:lnTo>
                    <a:pt x="10860" y="10653"/>
                  </a:lnTo>
                  <a:lnTo>
                    <a:pt x="11164" y="10926"/>
                  </a:lnTo>
                  <a:lnTo>
                    <a:pt x="11468" y="10653"/>
                  </a:lnTo>
                  <a:lnTo>
                    <a:pt x="11468" y="10121"/>
                  </a:lnTo>
                  <a:lnTo>
                    <a:pt x="11164" y="10393"/>
                  </a:lnTo>
                  <a:lnTo>
                    <a:pt x="10860" y="10121"/>
                  </a:lnTo>
                  <a:close/>
                  <a:moveTo>
                    <a:pt x="12074" y="10121"/>
                  </a:moveTo>
                  <a:lnTo>
                    <a:pt x="12074" y="10653"/>
                  </a:lnTo>
                  <a:lnTo>
                    <a:pt x="12378" y="10926"/>
                  </a:lnTo>
                  <a:lnTo>
                    <a:pt x="12682" y="10653"/>
                  </a:lnTo>
                  <a:lnTo>
                    <a:pt x="12682" y="10121"/>
                  </a:lnTo>
                  <a:lnTo>
                    <a:pt x="12378" y="10393"/>
                  </a:lnTo>
                  <a:lnTo>
                    <a:pt x="12074" y="10121"/>
                  </a:lnTo>
                  <a:close/>
                  <a:moveTo>
                    <a:pt x="13288" y="10121"/>
                  </a:moveTo>
                  <a:lnTo>
                    <a:pt x="13288" y="10653"/>
                  </a:lnTo>
                  <a:lnTo>
                    <a:pt x="13592" y="10926"/>
                  </a:lnTo>
                  <a:lnTo>
                    <a:pt x="13896" y="10653"/>
                  </a:lnTo>
                  <a:lnTo>
                    <a:pt x="13896" y="10121"/>
                  </a:lnTo>
                  <a:lnTo>
                    <a:pt x="13592" y="10393"/>
                  </a:lnTo>
                  <a:lnTo>
                    <a:pt x="13288" y="10121"/>
                  </a:lnTo>
                  <a:close/>
                  <a:moveTo>
                    <a:pt x="14502" y="10121"/>
                  </a:moveTo>
                  <a:lnTo>
                    <a:pt x="14502" y="10653"/>
                  </a:lnTo>
                  <a:lnTo>
                    <a:pt x="14806" y="10926"/>
                  </a:lnTo>
                  <a:lnTo>
                    <a:pt x="15110" y="10653"/>
                  </a:lnTo>
                  <a:lnTo>
                    <a:pt x="15110" y="10121"/>
                  </a:lnTo>
                  <a:lnTo>
                    <a:pt x="14806" y="10393"/>
                  </a:lnTo>
                  <a:lnTo>
                    <a:pt x="14502" y="10121"/>
                  </a:lnTo>
                  <a:close/>
                  <a:moveTo>
                    <a:pt x="15716" y="10121"/>
                  </a:moveTo>
                  <a:lnTo>
                    <a:pt x="15716" y="10653"/>
                  </a:lnTo>
                  <a:lnTo>
                    <a:pt x="16019" y="10926"/>
                  </a:lnTo>
                  <a:lnTo>
                    <a:pt x="16323" y="10653"/>
                  </a:lnTo>
                  <a:lnTo>
                    <a:pt x="16323" y="10121"/>
                  </a:lnTo>
                  <a:lnTo>
                    <a:pt x="16019" y="10393"/>
                  </a:lnTo>
                  <a:lnTo>
                    <a:pt x="15716" y="10121"/>
                  </a:lnTo>
                  <a:close/>
                  <a:moveTo>
                    <a:pt x="16930" y="10121"/>
                  </a:moveTo>
                  <a:lnTo>
                    <a:pt x="16930" y="10653"/>
                  </a:lnTo>
                  <a:lnTo>
                    <a:pt x="17233" y="10926"/>
                  </a:lnTo>
                  <a:lnTo>
                    <a:pt x="17537" y="10653"/>
                  </a:lnTo>
                  <a:lnTo>
                    <a:pt x="17537" y="10121"/>
                  </a:lnTo>
                  <a:lnTo>
                    <a:pt x="17233" y="10393"/>
                  </a:lnTo>
                  <a:lnTo>
                    <a:pt x="16930" y="10121"/>
                  </a:lnTo>
                  <a:close/>
                  <a:moveTo>
                    <a:pt x="18139" y="10121"/>
                  </a:moveTo>
                  <a:lnTo>
                    <a:pt x="18139" y="10653"/>
                  </a:lnTo>
                  <a:lnTo>
                    <a:pt x="18443" y="10926"/>
                  </a:lnTo>
                  <a:lnTo>
                    <a:pt x="18746" y="10653"/>
                  </a:lnTo>
                  <a:lnTo>
                    <a:pt x="18746" y="10121"/>
                  </a:lnTo>
                  <a:lnTo>
                    <a:pt x="18443" y="10393"/>
                  </a:lnTo>
                  <a:lnTo>
                    <a:pt x="18139" y="10121"/>
                  </a:lnTo>
                  <a:close/>
                  <a:moveTo>
                    <a:pt x="19353" y="10121"/>
                  </a:moveTo>
                  <a:lnTo>
                    <a:pt x="19353" y="10653"/>
                  </a:lnTo>
                  <a:lnTo>
                    <a:pt x="19656" y="10926"/>
                  </a:lnTo>
                  <a:lnTo>
                    <a:pt x="19961" y="10653"/>
                  </a:lnTo>
                  <a:lnTo>
                    <a:pt x="19961" y="10121"/>
                  </a:lnTo>
                  <a:lnTo>
                    <a:pt x="19656" y="10393"/>
                  </a:lnTo>
                  <a:lnTo>
                    <a:pt x="19353" y="10121"/>
                  </a:lnTo>
                  <a:close/>
                  <a:moveTo>
                    <a:pt x="20567" y="10121"/>
                  </a:moveTo>
                  <a:lnTo>
                    <a:pt x="20567" y="10653"/>
                  </a:lnTo>
                  <a:lnTo>
                    <a:pt x="20870" y="10926"/>
                  </a:lnTo>
                  <a:lnTo>
                    <a:pt x="21174" y="10653"/>
                  </a:lnTo>
                  <a:lnTo>
                    <a:pt x="21174" y="10121"/>
                  </a:lnTo>
                  <a:lnTo>
                    <a:pt x="20870" y="10393"/>
                  </a:lnTo>
                  <a:lnTo>
                    <a:pt x="20567" y="10121"/>
                  </a:lnTo>
                  <a:close/>
                  <a:moveTo>
                    <a:pt x="854" y="10912"/>
                  </a:moveTo>
                  <a:lnTo>
                    <a:pt x="550" y="11185"/>
                  </a:lnTo>
                  <a:lnTo>
                    <a:pt x="550" y="11717"/>
                  </a:lnTo>
                  <a:lnTo>
                    <a:pt x="854" y="11445"/>
                  </a:lnTo>
                  <a:lnTo>
                    <a:pt x="1157" y="11717"/>
                  </a:lnTo>
                  <a:lnTo>
                    <a:pt x="1157" y="11185"/>
                  </a:lnTo>
                  <a:lnTo>
                    <a:pt x="854" y="10912"/>
                  </a:lnTo>
                  <a:close/>
                  <a:moveTo>
                    <a:pt x="2067" y="10912"/>
                  </a:moveTo>
                  <a:lnTo>
                    <a:pt x="1764" y="11185"/>
                  </a:lnTo>
                  <a:lnTo>
                    <a:pt x="1764" y="11717"/>
                  </a:lnTo>
                  <a:lnTo>
                    <a:pt x="2067" y="11445"/>
                  </a:lnTo>
                  <a:lnTo>
                    <a:pt x="2371" y="11717"/>
                  </a:lnTo>
                  <a:lnTo>
                    <a:pt x="2371" y="12250"/>
                  </a:lnTo>
                  <a:lnTo>
                    <a:pt x="2675" y="12522"/>
                  </a:lnTo>
                  <a:lnTo>
                    <a:pt x="2978" y="12250"/>
                  </a:lnTo>
                  <a:lnTo>
                    <a:pt x="2978" y="11717"/>
                  </a:lnTo>
                  <a:lnTo>
                    <a:pt x="2675" y="11990"/>
                  </a:lnTo>
                  <a:lnTo>
                    <a:pt x="2371" y="11717"/>
                  </a:lnTo>
                  <a:lnTo>
                    <a:pt x="2371" y="11185"/>
                  </a:lnTo>
                  <a:lnTo>
                    <a:pt x="2067" y="10912"/>
                  </a:lnTo>
                  <a:close/>
                  <a:moveTo>
                    <a:pt x="3281" y="10912"/>
                  </a:moveTo>
                  <a:lnTo>
                    <a:pt x="2978" y="11185"/>
                  </a:lnTo>
                  <a:lnTo>
                    <a:pt x="2978" y="11717"/>
                  </a:lnTo>
                  <a:lnTo>
                    <a:pt x="3281" y="11445"/>
                  </a:lnTo>
                  <a:lnTo>
                    <a:pt x="3585" y="11717"/>
                  </a:lnTo>
                  <a:lnTo>
                    <a:pt x="3585" y="11185"/>
                  </a:lnTo>
                  <a:lnTo>
                    <a:pt x="3281" y="10912"/>
                  </a:lnTo>
                  <a:close/>
                  <a:moveTo>
                    <a:pt x="4491" y="10912"/>
                  </a:moveTo>
                  <a:lnTo>
                    <a:pt x="4187" y="11185"/>
                  </a:lnTo>
                  <a:lnTo>
                    <a:pt x="4187" y="11717"/>
                  </a:lnTo>
                  <a:lnTo>
                    <a:pt x="3884" y="11990"/>
                  </a:lnTo>
                  <a:lnTo>
                    <a:pt x="3580" y="11717"/>
                  </a:lnTo>
                  <a:lnTo>
                    <a:pt x="3580" y="12250"/>
                  </a:lnTo>
                  <a:lnTo>
                    <a:pt x="3884" y="12522"/>
                  </a:lnTo>
                  <a:lnTo>
                    <a:pt x="4187" y="12250"/>
                  </a:lnTo>
                  <a:lnTo>
                    <a:pt x="4187" y="11717"/>
                  </a:lnTo>
                  <a:lnTo>
                    <a:pt x="4491" y="11445"/>
                  </a:lnTo>
                  <a:lnTo>
                    <a:pt x="4794" y="11717"/>
                  </a:lnTo>
                  <a:lnTo>
                    <a:pt x="4794" y="11185"/>
                  </a:lnTo>
                  <a:lnTo>
                    <a:pt x="4491" y="10912"/>
                  </a:lnTo>
                  <a:close/>
                  <a:moveTo>
                    <a:pt x="5704" y="10912"/>
                  </a:moveTo>
                  <a:lnTo>
                    <a:pt x="5400" y="11185"/>
                  </a:lnTo>
                  <a:lnTo>
                    <a:pt x="5400" y="11717"/>
                  </a:lnTo>
                  <a:lnTo>
                    <a:pt x="5704" y="11445"/>
                  </a:lnTo>
                  <a:lnTo>
                    <a:pt x="6008" y="11717"/>
                  </a:lnTo>
                  <a:lnTo>
                    <a:pt x="6008" y="12250"/>
                  </a:lnTo>
                  <a:lnTo>
                    <a:pt x="6312" y="12522"/>
                  </a:lnTo>
                  <a:lnTo>
                    <a:pt x="6615" y="12250"/>
                  </a:lnTo>
                  <a:lnTo>
                    <a:pt x="6615" y="11717"/>
                  </a:lnTo>
                  <a:lnTo>
                    <a:pt x="6312" y="11990"/>
                  </a:lnTo>
                  <a:lnTo>
                    <a:pt x="6008" y="11717"/>
                  </a:lnTo>
                  <a:lnTo>
                    <a:pt x="6008" y="11185"/>
                  </a:lnTo>
                  <a:lnTo>
                    <a:pt x="5704" y="10912"/>
                  </a:lnTo>
                  <a:close/>
                  <a:moveTo>
                    <a:pt x="6919" y="10912"/>
                  </a:moveTo>
                  <a:lnTo>
                    <a:pt x="6615" y="11185"/>
                  </a:lnTo>
                  <a:lnTo>
                    <a:pt x="6615" y="11717"/>
                  </a:lnTo>
                  <a:lnTo>
                    <a:pt x="6919" y="11445"/>
                  </a:lnTo>
                  <a:lnTo>
                    <a:pt x="7222" y="11717"/>
                  </a:lnTo>
                  <a:lnTo>
                    <a:pt x="7222" y="11185"/>
                  </a:lnTo>
                  <a:lnTo>
                    <a:pt x="6919" y="10912"/>
                  </a:lnTo>
                  <a:close/>
                  <a:moveTo>
                    <a:pt x="8132" y="10912"/>
                  </a:moveTo>
                  <a:lnTo>
                    <a:pt x="7828" y="11185"/>
                  </a:lnTo>
                  <a:lnTo>
                    <a:pt x="7828" y="11717"/>
                  </a:lnTo>
                  <a:lnTo>
                    <a:pt x="8132" y="11445"/>
                  </a:lnTo>
                  <a:lnTo>
                    <a:pt x="8436" y="11717"/>
                  </a:lnTo>
                  <a:lnTo>
                    <a:pt x="8436" y="11185"/>
                  </a:lnTo>
                  <a:lnTo>
                    <a:pt x="8132" y="10912"/>
                  </a:lnTo>
                  <a:close/>
                  <a:moveTo>
                    <a:pt x="9346" y="10912"/>
                  </a:moveTo>
                  <a:lnTo>
                    <a:pt x="9042" y="11185"/>
                  </a:lnTo>
                  <a:lnTo>
                    <a:pt x="9042" y="11717"/>
                  </a:lnTo>
                  <a:lnTo>
                    <a:pt x="9346" y="11445"/>
                  </a:lnTo>
                  <a:lnTo>
                    <a:pt x="9650" y="11717"/>
                  </a:lnTo>
                  <a:lnTo>
                    <a:pt x="9650" y="11185"/>
                  </a:lnTo>
                  <a:lnTo>
                    <a:pt x="9346" y="10912"/>
                  </a:lnTo>
                  <a:close/>
                  <a:moveTo>
                    <a:pt x="10560" y="10912"/>
                  </a:moveTo>
                  <a:lnTo>
                    <a:pt x="10256" y="11185"/>
                  </a:lnTo>
                  <a:lnTo>
                    <a:pt x="10256" y="11717"/>
                  </a:lnTo>
                  <a:lnTo>
                    <a:pt x="9953" y="11990"/>
                  </a:lnTo>
                  <a:lnTo>
                    <a:pt x="9649" y="11717"/>
                  </a:lnTo>
                  <a:lnTo>
                    <a:pt x="9649" y="12250"/>
                  </a:lnTo>
                  <a:lnTo>
                    <a:pt x="9953" y="12522"/>
                  </a:lnTo>
                  <a:lnTo>
                    <a:pt x="10256" y="12250"/>
                  </a:lnTo>
                  <a:lnTo>
                    <a:pt x="10256" y="11717"/>
                  </a:lnTo>
                  <a:lnTo>
                    <a:pt x="10560" y="11445"/>
                  </a:lnTo>
                  <a:lnTo>
                    <a:pt x="10864" y="11717"/>
                  </a:lnTo>
                  <a:lnTo>
                    <a:pt x="10864" y="11185"/>
                  </a:lnTo>
                  <a:lnTo>
                    <a:pt x="10560" y="10912"/>
                  </a:lnTo>
                  <a:close/>
                  <a:moveTo>
                    <a:pt x="11771" y="10912"/>
                  </a:moveTo>
                  <a:lnTo>
                    <a:pt x="11467" y="11185"/>
                  </a:lnTo>
                  <a:lnTo>
                    <a:pt x="11467" y="11717"/>
                  </a:lnTo>
                  <a:lnTo>
                    <a:pt x="11771" y="11445"/>
                  </a:lnTo>
                  <a:lnTo>
                    <a:pt x="12074" y="11717"/>
                  </a:lnTo>
                  <a:lnTo>
                    <a:pt x="12074" y="12250"/>
                  </a:lnTo>
                  <a:lnTo>
                    <a:pt x="12378" y="12522"/>
                  </a:lnTo>
                  <a:lnTo>
                    <a:pt x="12682" y="12250"/>
                  </a:lnTo>
                  <a:lnTo>
                    <a:pt x="12682" y="11717"/>
                  </a:lnTo>
                  <a:lnTo>
                    <a:pt x="12985" y="11445"/>
                  </a:lnTo>
                  <a:lnTo>
                    <a:pt x="13289" y="11717"/>
                  </a:lnTo>
                  <a:lnTo>
                    <a:pt x="13289" y="11185"/>
                  </a:lnTo>
                  <a:lnTo>
                    <a:pt x="12985" y="10912"/>
                  </a:lnTo>
                  <a:lnTo>
                    <a:pt x="12681" y="11185"/>
                  </a:lnTo>
                  <a:lnTo>
                    <a:pt x="12681" y="11717"/>
                  </a:lnTo>
                  <a:lnTo>
                    <a:pt x="12378" y="11990"/>
                  </a:lnTo>
                  <a:lnTo>
                    <a:pt x="12075" y="11717"/>
                  </a:lnTo>
                  <a:lnTo>
                    <a:pt x="12075" y="11185"/>
                  </a:lnTo>
                  <a:lnTo>
                    <a:pt x="11771" y="10912"/>
                  </a:lnTo>
                  <a:close/>
                  <a:moveTo>
                    <a:pt x="14199" y="10912"/>
                  </a:moveTo>
                  <a:lnTo>
                    <a:pt x="13895" y="11185"/>
                  </a:lnTo>
                  <a:lnTo>
                    <a:pt x="13895" y="11717"/>
                  </a:lnTo>
                  <a:lnTo>
                    <a:pt x="14199" y="11445"/>
                  </a:lnTo>
                  <a:lnTo>
                    <a:pt x="14502" y="11717"/>
                  </a:lnTo>
                  <a:lnTo>
                    <a:pt x="14502" y="12250"/>
                  </a:lnTo>
                  <a:lnTo>
                    <a:pt x="14806" y="12522"/>
                  </a:lnTo>
                  <a:lnTo>
                    <a:pt x="15110" y="12250"/>
                  </a:lnTo>
                  <a:lnTo>
                    <a:pt x="15110" y="11717"/>
                  </a:lnTo>
                  <a:lnTo>
                    <a:pt x="14806" y="11990"/>
                  </a:lnTo>
                  <a:lnTo>
                    <a:pt x="14502" y="11717"/>
                  </a:lnTo>
                  <a:lnTo>
                    <a:pt x="14502" y="11185"/>
                  </a:lnTo>
                  <a:lnTo>
                    <a:pt x="14199" y="10912"/>
                  </a:lnTo>
                  <a:close/>
                  <a:moveTo>
                    <a:pt x="15412" y="10912"/>
                  </a:moveTo>
                  <a:lnTo>
                    <a:pt x="15109" y="11185"/>
                  </a:lnTo>
                  <a:lnTo>
                    <a:pt x="15109" y="11717"/>
                  </a:lnTo>
                  <a:lnTo>
                    <a:pt x="15412" y="11445"/>
                  </a:lnTo>
                  <a:lnTo>
                    <a:pt x="15716" y="11717"/>
                  </a:lnTo>
                  <a:lnTo>
                    <a:pt x="15716" y="11185"/>
                  </a:lnTo>
                  <a:lnTo>
                    <a:pt x="15412" y="10912"/>
                  </a:lnTo>
                  <a:close/>
                  <a:moveTo>
                    <a:pt x="16626" y="10912"/>
                  </a:moveTo>
                  <a:lnTo>
                    <a:pt x="16323" y="11185"/>
                  </a:lnTo>
                  <a:lnTo>
                    <a:pt x="16323" y="11717"/>
                  </a:lnTo>
                  <a:lnTo>
                    <a:pt x="16626" y="11445"/>
                  </a:lnTo>
                  <a:lnTo>
                    <a:pt x="16930" y="11717"/>
                  </a:lnTo>
                  <a:lnTo>
                    <a:pt x="16930" y="12250"/>
                  </a:lnTo>
                  <a:lnTo>
                    <a:pt x="17233" y="12522"/>
                  </a:lnTo>
                  <a:lnTo>
                    <a:pt x="17537" y="12250"/>
                  </a:lnTo>
                  <a:lnTo>
                    <a:pt x="17537" y="11717"/>
                  </a:lnTo>
                  <a:lnTo>
                    <a:pt x="17233" y="11990"/>
                  </a:lnTo>
                  <a:lnTo>
                    <a:pt x="16930" y="11717"/>
                  </a:lnTo>
                  <a:lnTo>
                    <a:pt x="16930" y="11185"/>
                  </a:lnTo>
                  <a:lnTo>
                    <a:pt x="16626" y="10912"/>
                  </a:lnTo>
                  <a:close/>
                  <a:moveTo>
                    <a:pt x="17840" y="10912"/>
                  </a:moveTo>
                  <a:lnTo>
                    <a:pt x="17537" y="11185"/>
                  </a:lnTo>
                  <a:lnTo>
                    <a:pt x="17537" y="11717"/>
                  </a:lnTo>
                  <a:lnTo>
                    <a:pt x="17840" y="11445"/>
                  </a:lnTo>
                  <a:lnTo>
                    <a:pt x="18144" y="11717"/>
                  </a:lnTo>
                  <a:lnTo>
                    <a:pt x="18144" y="11185"/>
                  </a:lnTo>
                  <a:lnTo>
                    <a:pt x="17840" y="10912"/>
                  </a:lnTo>
                  <a:close/>
                  <a:moveTo>
                    <a:pt x="19050" y="10912"/>
                  </a:moveTo>
                  <a:lnTo>
                    <a:pt x="18746" y="11185"/>
                  </a:lnTo>
                  <a:lnTo>
                    <a:pt x="18746" y="11717"/>
                  </a:lnTo>
                  <a:lnTo>
                    <a:pt x="18443" y="11990"/>
                  </a:lnTo>
                  <a:lnTo>
                    <a:pt x="18139" y="11717"/>
                  </a:lnTo>
                  <a:lnTo>
                    <a:pt x="18139" y="12250"/>
                  </a:lnTo>
                  <a:lnTo>
                    <a:pt x="18443" y="12522"/>
                  </a:lnTo>
                  <a:lnTo>
                    <a:pt x="18746" y="12250"/>
                  </a:lnTo>
                  <a:lnTo>
                    <a:pt x="18746" y="11717"/>
                  </a:lnTo>
                  <a:lnTo>
                    <a:pt x="19050" y="11445"/>
                  </a:lnTo>
                  <a:lnTo>
                    <a:pt x="19353" y="11717"/>
                  </a:lnTo>
                  <a:lnTo>
                    <a:pt x="19353" y="11185"/>
                  </a:lnTo>
                  <a:lnTo>
                    <a:pt x="19050" y="10912"/>
                  </a:lnTo>
                  <a:close/>
                  <a:moveTo>
                    <a:pt x="20263" y="10912"/>
                  </a:moveTo>
                  <a:lnTo>
                    <a:pt x="19960" y="11185"/>
                  </a:lnTo>
                  <a:lnTo>
                    <a:pt x="19960" y="11717"/>
                  </a:lnTo>
                  <a:lnTo>
                    <a:pt x="20263" y="11445"/>
                  </a:lnTo>
                  <a:lnTo>
                    <a:pt x="20567" y="11717"/>
                  </a:lnTo>
                  <a:lnTo>
                    <a:pt x="20567" y="12250"/>
                  </a:lnTo>
                  <a:lnTo>
                    <a:pt x="20870" y="12522"/>
                  </a:lnTo>
                  <a:lnTo>
                    <a:pt x="21174" y="12250"/>
                  </a:lnTo>
                  <a:lnTo>
                    <a:pt x="21174" y="11717"/>
                  </a:lnTo>
                  <a:lnTo>
                    <a:pt x="20870" y="11990"/>
                  </a:lnTo>
                  <a:lnTo>
                    <a:pt x="20567" y="11717"/>
                  </a:lnTo>
                  <a:lnTo>
                    <a:pt x="20567" y="11185"/>
                  </a:lnTo>
                  <a:lnTo>
                    <a:pt x="20263" y="10912"/>
                  </a:lnTo>
                  <a:close/>
                  <a:moveTo>
                    <a:pt x="21477" y="10912"/>
                  </a:moveTo>
                  <a:lnTo>
                    <a:pt x="21174" y="11185"/>
                  </a:lnTo>
                  <a:lnTo>
                    <a:pt x="21174" y="11717"/>
                  </a:lnTo>
                  <a:lnTo>
                    <a:pt x="21477" y="11445"/>
                  </a:lnTo>
                  <a:lnTo>
                    <a:pt x="21600" y="11554"/>
                  </a:lnTo>
                  <a:lnTo>
                    <a:pt x="21600" y="11022"/>
                  </a:lnTo>
                  <a:lnTo>
                    <a:pt x="21477" y="10912"/>
                  </a:lnTo>
                  <a:close/>
                  <a:moveTo>
                    <a:pt x="551" y="11717"/>
                  </a:moveTo>
                  <a:lnTo>
                    <a:pt x="247" y="11990"/>
                  </a:lnTo>
                  <a:lnTo>
                    <a:pt x="0" y="11768"/>
                  </a:lnTo>
                  <a:lnTo>
                    <a:pt x="0" y="12301"/>
                  </a:lnTo>
                  <a:lnTo>
                    <a:pt x="247" y="12522"/>
                  </a:lnTo>
                  <a:lnTo>
                    <a:pt x="551" y="12250"/>
                  </a:lnTo>
                  <a:lnTo>
                    <a:pt x="551" y="11717"/>
                  </a:lnTo>
                  <a:close/>
                  <a:moveTo>
                    <a:pt x="1157" y="11717"/>
                  </a:moveTo>
                  <a:lnTo>
                    <a:pt x="1157" y="12250"/>
                  </a:lnTo>
                  <a:lnTo>
                    <a:pt x="1461" y="12522"/>
                  </a:lnTo>
                  <a:lnTo>
                    <a:pt x="1764" y="12250"/>
                  </a:lnTo>
                  <a:lnTo>
                    <a:pt x="1764" y="11717"/>
                  </a:lnTo>
                  <a:lnTo>
                    <a:pt x="1461" y="11990"/>
                  </a:lnTo>
                  <a:lnTo>
                    <a:pt x="1157" y="11717"/>
                  </a:lnTo>
                  <a:close/>
                  <a:moveTo>
                    <a:pt x="4794" y="11717"/>
                  </a:moveTo>
                  <a:lnTo>
                    <a:pt x="4794" y="12250"/>
                  </a:lnTo>
                  <a:lnTo>
                    <a:pt x="5098" y="12522"/>
                  </a:lnTo>
                  <a:lnTo>
                    <a:pt x="5401" y="12250"/>
                  </a:lnTo>
                  <a:lnTo>
                    <a:pt x="5401" y="11717"/>
                  </a:lnTo>
                  <a:lnTo>
                    <a:pt x="5098" y="11990"/>
                  </a:lnTo>
                  <a:lnTo>
                    <a:pt x="4794" y="11717"/>
                  </a:lnTo>
                  <a:close/>
                  <a:moveTo>
                    <a:pt x="7221" y="11717"/>
                  </a:moveTo>
                  <a:lnTo>
                    <a:pt x="7221" y="12250"/>
                  </a:lnTo>
                  <a:lnTo>
                    <a:pt x="7525" y="12522"/>
                  </a:lnTo>
                  <a:lnTo>
                    <a:pt x="7829" y="12250"/>
                  </a:lnTo>
                  <a:lnTo>
                    <a:pt x="7829" y="11717"/>
                  </a:lnTo>
                  <a:lnTo>
                    <a:pt x="7525" y="11990"/>
                  </a:lnTo>
                  <a:lnTo>
                    <a:pt x="7221" y="11717"/>
                  </a:lnTo>
                  <a:close/>
                  <a:moveTo>
                    <a:pt x="8435" y="11717"/>
                  </a:moveTo>
                  <a:lnTo>
                    <a:pt x="8435" y="12250"/>
                  </a:lnTo>
                  <a:lnTo>
                    <a:pt x="8739" y="12522"/>
                  </a:lnTo>
                  <a:lnTo>
                    <a:pt x="9043" y="12250"/>
                  </a:lnTo>
                  <a:lnTo>
                    <a:pt x="9043" y="11717"/>
                  </a:lnTo>
                  <a:lnTo>
                    <a:pt x="8739" y="11990"/>
                  </a:lnTo>
                  <a:lnTo>
                    <a:pt x="8435" y="11717"/>
                  </a:lnTo>
                  <a:close/>
                  <a:moveTo>
                    <a:pt x="10860" y="11717"/>
                  </a:moveTo>
                  <a:lnTo>
                    <a:pt x="10860" y="12250"/>
                  </a:lnTo>
                  <a:lnTo>
                    <a:pt x="11164" y="12522"/>
                  </a:lnTo>
                  <a:lnTo>
                    <a:pt x="11468" y="12250"/>
                  </a:lnTo>
                  <a:lnTo>
                    <a:pt x="11468" y="11717"/>
                  </a:lnTo>
                  <a:lnTo>
                    <a:pt x="11164" y="11990"/>
                  </a:lnTo>
                  <a:lnTo>
                    <a:pt x="10860" y="11717"/>
                  </a:lnTo>
                  <a:close/>
                  <a:moveTo>
                    <a:pt x="13288" y="11717"/>
                  </a:moveTo>
                  <a:lnTo>
                    <a:pt x="13288" y="12250"/>
                  </a:lnTo>
                  <a:lnTo>
                    <a:pt x="13592" y="12522"/>
                  </a:lnTo>
                  <a:lnTo>
                    <a:pt x="13896" y="12250"/>
                  </a:lnTo>
                  <a:lnTo>
                    <a:pt x="13896" y="11717"/>
                  </a:lnTo>
                  <a:lnTo>
                    <a:pt x="13592" y="11990"/>
                  </a:lnTo>
                  <a:lnTo>
                    <a:pt x="13288" y="11717"/>
                  </a:lnTo>
                  <a:close/>
                  <a:moveTo>
                    <a:pt x="15716" y="11717"/>
                  </a:moveTo>
                  <a:lnTo>
                    <a:pt x="15716" y="12250"/>
                  </a:lnTo>
                  <a:lnTo>
                    <a:pt x="16019" y="12522"/>
                  </a:lnTo>
                  <a:lnTo>
                    <a:pt x="16323" y="12250"/>
                  </a:lnTo>
                  <a:lnTo>
                    <a:pt x="16323" y="11717"/>
                  </a:lnTo>
                  <a:lnTo>
                    <a:pt x="16019" y="11990"/>
                  </a:lnTo>
                  <a:lnTo>
                    <a:pt x="15716" y="11717"/>
                  </a:lnTo>
                  <a:close/>
                  <a:moveTo>
                    <a:pt x="19353" y="11717"/>
                  </a:moveTo>
                  <a:lnTo>
                    <a:pt x="19353" y="12250"/>
                  </a:lnTo>
                  <a:lnTo>
                    <a:pt x="19656" y="12522"/>
                  </a:lnTo>
                  <a:lnTo>
                    <a:pt x="19961" y="12250"/>
                  </a:lnTo>
                  <a:lnTo>
                    <a:pt x="19961" y="11717"/>
                  </a:lnTo>
                  <a:lnTo>
                    <a:pt x="19656" y="11990"/>
                  </a:lnTo>
                  <a:lnTo>
                    <a:pt x="19353" y="11717"/>
                  </a:lnTo>
                  <a:close/>
                  <a:moveTo>
                    <a:pt x="854" y="12509"/>
                  </a:moveTo>
                  <a:lnTo>
                    <a:pt x="550" y="12782"/>
                  </a:lnTo>
                  <a:lnTo>
                    <a:pt x="550" y="13314"/>
                  </a:lnTo>
                  <a:lnTo>
                    <a:pt x="854" y="13041"/>
                  </a:lnTo>
                  <a:lnTo>
                    <a:pt x="1157" y="13314"/>
                  </a:lnTo>
                  <a:lnTo>
                    <a:pt x="1157" y="12782"/>
                  </a:lnTo>
                  <a:lnTo>
                    <a:pt x="854" y="12509"/>
                  </a:lnTo>
                  <a:close/>
                  <a:moveTo>
                    <a:pt x="2067" y="12509"/>
                  </a:moveTo>
                  <a:lnTo>
                    <a:pt x="1764" y="12782"/>
                  </a:lnTo>
                  <a:lnTo>
                    <a:pt x="1764" y="13314"/>
                  </a:lnTo>
                  <a:lnTo>
                    <a:pt x="2067" y="13041"/>
                  </a:lnTo>
                  <a:lnTo>
                    <a:pt x="2371" y="13314"/>
                  </a:lnTo>
                  <a:lnTo>
                    <a:pt x="2371" y="12782"/>
                  </a:lnTo>
                  <a:lnTo>
                    <a:pt x="2067" y="12509"/>
                  </a:lnTo>
                  <a:close/>
                  <a:moveTo>
                    <a:pt x="3281" y="12509"/>
                  </a:moveTo>
                  <a:lnTo>
                    <a:pt x="2978" y="12782"/>
                  </a:lnTo>
                  <a:lnTo>
                    <a:pt x="2978" y="13314"/>
                  </a:lnTo>
                  <a:lnTo>
                    <a:pt x="3281" y="13041"/>
                  </a:lnTo>
                  <a:lnTo>
                    <a:pt x="3585" y="13314"/>
                  </a:lnTo>
                  <a:lnTo>
                    <a:pt x="3585" y="12782"/>
                  </a:lnTo>
                  <a:lnTo>
                    <a:pt x="3281" y="12509"/>
                  </a:lnTo>
                  <a:close/>
                  <a:moveTo>
                    <a:pt x="4491" y="12509"/>
                  </a:moveTo>
                  <a:lnTo>
                    <a:pt x="4187" y="12782"/>
                  </a:lnTo>
                  <a:lnTo>
                    <a:pt x="4187" y="13314"/>
                  </a:lnTo>
                  <a:lnTo>
                    <a:pt x="4491" y="13041"/>
                  </a:lnTo>
                  <a:lnTo>
                    <a:pt x="4794" y="13314"/>
                  </a:lnTo>
                  <a:lnTo>
                    <a:pt x="4794" y="12782"/>
                  </a:lnTo>
                  <a:lnTo>
                    <a:pt x="4491" y="12509"/>
                  </a:lnTo>
                  <a:close/>
                  <a:moveTo>
                    <a:pt x="5704" y="12509"/>
                  </a:moveTo>
                  <a:lnTo>
                    <a:pt x="5400" y="12782"/>
                  </a:lnTo>
                  <a:lnTo>
                    <a:pt x="5400" y="13314"/>
                  </a:lnTo>
                  <a:lnTo>
                    <a:pt x="5704" y="13041"/>
                  </a:lnTo>
                  <a:lnTo>
                    <a:pt x="6008" y="13314"/>
                  </a:lnTo>
                  <a:lnTo>
                    <a:pt x="6008" y="12782"/>
                  </a:lnTo>
                  <a:lnTo>
                    <a:pt x="5704" y="12509"/>
                  </a:lnTo>
                  <a:close/>
                  <a:moveTo>
                    <a:pt x="6919" y="12509"/>
                  </a:moveTo>
                  <a:lnTo>
                    <a:pt x="6615" y="12782"/>
                  </a:lnTo>
                  <a:lnTo>
                    <a:pt x="6615" y="13314"/>
                  </a:lnTo>
                  <a:lnTo>
                    <a:pt x="6919" y="13041"/>
                  </a:lnTo>
                  <a:lnTo>
                    <a:pt x="7222" y="13314"/>
                  </a:lnTo>
                  <a:lnTo>
                    <a:pt x="7222" y="12782"/>
                  </a:lnTo>
                  <a:lnTo>
                    <a:pt x="6919" y="12509"/>
                  </a:lnTo>
                  <a:close/>
                  <a:moveTo>
                    <a:pt x="8132" y="12509"/>
                  </a:moveTo>
                  <a:lnTo>
                    <a:pt x="7828" y="12782"/>
                  </a:lnTo>
                  <a:lnTo>
                    <a:pt x="7828" y="13314"/>
                  </a:lnTo>
                  <a:lnTo>
                    <a:pt x="8132" y="13041"/>
                  </a:lnTo>
                  <a:lnTo>
                    <a:pt x="8436" y="13314"/>
                  </a:lnTo>
                  <a:lnTo>
                    <a:pt x="8436" y="12782"/>
                  </a:lnTo>
                  <a:lnTo>
                    <a:pt x="8132" y="12509"/>
                  </a:lnTo>
                  <a:close/>
                  <a:moveTo>
                    <a:pt x="9346" y="12509"/>
                  </a:moveTo>
                  <a:lnTo>
                    <a:pt x="9042" y="12782"/>
                  </a:lnTo>
                  <a:lnTo>
                    <a:pt x="9042" y="13314"/>
                  </a:lnTo>
                  <a:lnTo>
                    <a:pt x="9346" y="13041"/>
                  </a:lnTo>
                  <a:lnTo>
                    <a:pt x="9650" y="13314"/>
                  </a:lnTo>
                  <a:lnTo>
                    <a:pt x="9650" y="12782"/>
                  </a:lnTo>
                  <a:lnTo>
                    <a:pt x="9346" y="12509"/>
                  </a:lnTo>
                  <a:close/>
                  <a:moveTo>
                    <a:pt x="10560" y="12509"/>
                  </a:moveTo>
                  <a:lnTo>
                    <a:pt x="10256" y="12782"/>
                  </a:lnTo>
                  <a:lnTo>
                    <a:pt x="10256" y="13314"/>
                  </a:lnTo>
                  <a:lnTo>
                    <a:pt x="10560" y="13041"/>
                  </a:lnTo>
                  <a:lnTo>
                    <a:pt x="10864" y="13314"/>
                  </a:lnTo>
                  <a:lnTo>
                    <a:pt x="10864" y="12782"/>
                  </a:lnTo>
                  <a:lnTo>
                    <a:pt x="10560" y="12509"/>
                  </a:lnTo>
                  <a:close/>
                  <a:moveTo>
                    <a:pt x="11771" y="12509"/>
                  </a:moveTo>
                  <a:lnTo>
                    <a:pt x="11467" y="12782"/>
                  </a:lnTo>
                  <a:lnTo>
                    <a:pt x="11467" y="13314"/>
                  </a:lnTo>
                  <a:lnTo>
                    <a:pt x="11771" y="13041"/>
                  </a:lnTo>
                  <a:lnTo>
                    <a:pt x="12075" y="13314"/>
                  </a:lnTo>
                  <a:lnTo>
                    <a:pt x="12075" y="12782"/>
                  </a:lnTo>
                  <a:lnTo>
                    <a:pt x="11771" y="12509"/>
                  </a:lnTo>
                  <a:close/>
                  <a:moveTo>
                    <a:pt x="12985" y="12509"/>
                  </a:moveTo>
                  <a:lnTo>
                    <a:pt x="12681" y="12782"/>
                  </a:lnTo>
                  <a:lnTo>
                    <a:pt x="12681" y="13314"/>
                  </a:lnTo>
                  <a:lnTo>
                    <a:pt x="12985" y="13041"/>
                  </a:lnTo>
                  <a:lnTo>
                    <a:pt x="13289" y="13314"/>
                  </a:lnTo>
                  <a:lnTo>
                    <a:pt x="13289" y="12782"/>
                  </a:lnTo>
                  <a:lnTo>
                    <a:pt x="12985" y="12509"/>
                  </a:lnTo>
                  <a:close/>
                  <a:moveTo>
                    <a:pt x="14199" y="12509"/>
                  </a:moveTo>
                  <a:lnTo>
                    <a:pt x="13895" y="12782"/>
                  </a:lnTo>
                  <a:lnTo>
                    <a:pt x="13895" y="13314"/>
                  </a:lnTo>
                  <a:lnTo>
                    <a:pt x="14199" y="13041"/>
                  </a:lnTo>
                  <a:lnTo>
                    <a:pt x="14502" y="13314"/>
                  </a:lnTo>
                  <a:lnTo>
                    <a:pt x="14502" y="12782"/>
                  </a:lnTo>
                  <a:lnTo>
                    <a:pt x="14199" y="12509"/>
                  </a:lnTo>
                  <a:close/>
                  <a:moveTo>
                    <a:pt x="15412" y="12509"/>
                  </a:moveTo>
                  <a:lnTo>
                    <a:pt x="15109" y="12782"/>
                  </a:lnTo>
                  <a:lnTo>
                    <a:pt x="15109" y="13314"/>
                  </a:lnTo>
                  <a:lnTo>
                    <a:pt x="15412" y="13041"/>
                  </a:lnTo>
                  <a:lnTo>
                    <a:pt x="15716" y="13314"/>
                  </a:lnTo>
                  <a:lnTo>
                    <a:pt x="15716" y="12782"/>
                  </a:lnTo>
                  <a:lnTo>
                    <a:pt x="15412" y="12509"/>
                  </a:lnTo>
                  <a:close/>
                  <a:moveTo>
                    <a:pt x="16626" y="12509"/>
                  </a:moveTo>
                  <a:lnTo>
                    <a:pt x="16323" y="12782"/>
                  </a:lnTo>
                  <a:lnTo>
                    <a:pt x="16323" y="13314"/>
                  </a:lnTo>
                  <a:lnTo>
                    <a:pt x="16626" y="13041"/>
                  </a:lnTo>
                  <a:lnTo>
                    <a:pt x="16930" y="13314"/>
                  </a:lnTo>
                  <a:lnTo>
                    <a:pt x="16930" y="12782"/>
                  </a:lnTo>
                  <a:lnTo>
                    <a:pt x="16626" y="12509"/>
                  </a:lnTo>
                  <a:close/>
                  <a:moveTo>
                    <a:pt x="17840" y="12509"/>
                  </a:moveTo>
                  <a:lnTo>
                    <a:pt x="17537" y="12782"/>
                  </a:lnTo>
                  <a:lnTo>
                    <a:pt x="17537" y="13314"/>
                  </a:lnTo>
                  <a:lnTo>
                    <a:pt x="17840" y="13041"/>
                  </a:lnTo>
                  <a:lnTo>
                    <a:pt x="18144" y="13314"/>
                  </a:lnTo>
                  <a:lnTo>
                    <a:pt x="18144" y="12782"/>
                  </a:lnTo>
                  <a:lnTo>
                    <a:pt x="17840" y="12509"/>
                  </a:lnTo>
                  <a:close/>
                  <a:moveTo>
                    <a:pt x="19050" y="12509"/>
                  </a:moveTo>
                  <a:lnTo>
                    <a:pt x="18746" y="12782"/>
                  </a:lnTo>
                  <a:lnTo>
                    <a:pt x="18746" y="13314"/>
                  </a:lnTo>
                  <a:lnTo>
                    <a:pt x="19050" y="13041"/>
                  </a:lnTo>
                  <a:lnTo>
                    <a:pt x="19353" y="13314"/>
                  </a:lnTo>
                  <a:lnTo>
                    <a:pt x="19353" y="12782"/>
                  </a:lnTo>
                  <a:lnTo>
                    <a:pt x="19050" y="12509"/>
                  </a:lnTo>
                  <a:close/>
                  <a:moveTo>
                    <a:pt x="20263" y="12509"/>
                  </a:moveTo>
                  <a:lnTo>
                    <a:pt x="19960" y="12782"/>
                  </a:lnTo>
                  <a:lnTo>
                    <a:pt x="19960" y="13314"/>
                  </a:lnTo>
                  <a:lnTo>
                    <a:pt x="20263" y="13041"/>
                  </a:lnTo>
                  <a:lnTo>
                    <a:pt x="20567" y="13314"/>
                  </a:lnTo>
                  <a:lnTo>
                    <a:pt x="20567" y="12782"/>
                  </a:lnTo>
                  <a:lnTo>
                    <a:pt x="20263" y="12509"/>
                  </a:lnTo>
                  <a:close/>
                  <a:moveTo>
                    <a:pt x="21477" y="12509"/>
                  </a:moveTo>
                  <a:lnTo>
                    <a:pt x="21174" y="12782"/>
                  </a:lnTo>
                  <a:lnTo>
                    <a:pt x="21174" y="13314"/>
                  </a:lnTo>
                  <a:lnTo>
                    <a:pt x="21477" y="13041"/>
                  </a:lnTo>
                  <a:lnTo>
                    <a:pt x="21600" y="13151"/>
                  </a:lnTo>
                  <a:lnTo>
                    <a:pt x="21600" y="12619"/>
                  </a:lnTo>
                  <a:lnTo>
                    <a:pt x="21477" y="12509"/>
                  </a:lnTo>
                  <a:close/>
                  <a:moveTo>
                    <a:pt x="551" y="13315"/>
                  </a:moveTo>
                  <a:lnTo>
                    <a:pt x="247" y="13587"/>
                  </a:lnTo>
                  <a:lnTo>
                    <a:pt x="0" y="13366"/>
                  </a:lnTo>
                  <a:lnTo>
                    <a:pt x="0" y="13898"/>
                  </a:lnTo>
                  <a:lnTo>
                    <a:pt x="247" y="14119"/>
                  </a:lnTo>
                  <a:lnTo>
                    <a:pt x="551" y="13847"/>
                  </a:lnTo>
                  <a:lnTo>
                    <a:pt x="551" y="13315"/>
                  </a:lnTo>
                  <a:close/>
                  <a:moveTo>
                    <a:pt x="1157" y="13315"/>
                  </a:moveTo>
                  <a:lnTo>
                    <a:pt x="1157" y="13847"/>
                  </a:lnTo>
                  <a:lnTo>
                    <a:pt x="1461" y="14119"/>
                  </a:lnTo>
                  <a:lnTo>
                    <a:pt x="1764" y="13847"/>
                  </a:lnTo>
                  <a:lnTo>
                    <a:pt x="1764" y="13315"/>
                  </a:lnTo>
                  <a:lnTo>
                    <a:pt x="1461" y="13587"/>
                  </a:lnTo>
                  <a:lnTo>
                    <a:pt x="1157" y="13315"/>
                  </a:lnTo>
                  <a:close/>
                  <a:moveTo>
                    <a:pt x="2371" y="13315"/>
                  </a:moveTo>
                  <a:lnTo>
                    <a:pt x="2371" y="13847"/>
                  </a:lnTo>
                  <a:lnTo>
                    <a:pt x="2675" y="14119"/>
                  </a:lnTo>
                  <a:lnTo>
                    <a:pt x="2978" y="13847"/>
                  </a:lnTo>
                  <a:lnTo>
                    <a:pt x="2978" y="13315"/>
                  </a:lnTo>
                  <a:lnTo>
                    <a:pt x="2675" y="13587"/>
                  </a:lnTo>
                  <a:lnTo>
                    <a:pt x="2371" y="13315"/>
                  </a:lnTo>
                  <a:close/>
                  <a:moveTo>
                    <a:pt x="3580" y="13315"/>
                  </a:moveTo>
                  <a:lnTo>
                    <a:pt x="3580" y="13847"/>
                  </a:lnTo>
                  <a:lnTo>
                    <a:pt x="3884" y="14119"/>
                  </a:lnTo>
                  <a:lnTo>
                    <a:pt x="4187" y="13847"/>
                  </a:lnTo>
                  <a:lnTo>
                    <a:pt x="4187" y="13315"/>
                  </a:lnTo>
                  <a:lnTo>
                    <a:pt x="3884" y="13587"/>
                  </a:lnTo>
                  <a:lnTo>
                    <a:pt x="3580" y="13315"/>
                  </a:lnTo>
                  <a:close/>
                  <a:moveTo>
                    <a:pt x="4794" y="13315"/>
                  </a:moveTo>
                  <a:lnTo>
                    <a:pt x="4794" y="13847"/>
                  </a:lnTo>
                  <a:lnTo>
                    <a:pt x="5098" y="14119"/>
                  </a:lnTo>
                  <a:lnTo>
                    <a:pt x="5401" y="13847"/>
                  </a:lnTo>
                  <a:lnTo>
                    <a:pt x="5401" y="13315"/>
                  </a:lnTo>
                  <a:lnTo>
                    <a:pt x="5098" y="13587"/>
                  </a:lnTo>
                  <a:lnTo>
                    <a:pt x="4794" y="13315"/>
                  </a:lnTo>
                  <a:close/>
                  <a:moveTo>
                    <a:pt x="6008" y="13315"/>
                  </a:moveTo>
                  <a:lnTo>
                    <a:pt x="6008" y="13847"/>
                  </a:lnTo>
                  <a:lnTo>
                    <a:pt x="6312" y="14119"/>
                  </a:lnTo>
                  <a:lnTo>
                    <a:pt x="6615" y="13847"/>
                  </a:lnTo>
                  <a:lnTo>
                    <a:pt x="6615" y="13315"/>
                  </a:lnTo>
                  <a:lnTo>
                    <a:pt x="6312" y="13587"/>
                  </a:lnTo>
                  <a:lnTo>
                    <a:pt x="6008" y="13315"/>
                  </a:lnTo>
                  <a:close/>
                  <a:moveTo>
                    <a:pt x="7221" y="13315"/>
                  </a:moveTo>
                  <a:lnTo>
                    <a:pt x="7221" y="13847"/>
                  </a:lnTo>
                  <a:lnTo>
                    <a:pt x="7525" y="14119"/>
                  </a:lnTo>
                  <a:lnTo>
                    <a:pt x="7829" y="13847"/>
                  </a:lnTo>
                  <a:lnTo>
                    <a:pt x="7829" y="13315"/>
                  </a:lnTo>
                  <a:lnTo>
                    <a:pt x="7525" y="13587"/>
                  </a:lnTo>
                  <a:lnTo>
                    <a:pt x="7221" y="13315"/>
                  </a:lnTo>
                  <a:close/>
                  <a:moveTo>
                    <a:pt x="8435" y="13315"/>
                  </a:moveTo>
                  <a:lnTo>
                    <a:pt x="8435" y="13847"/>
                  </a:lnTo>
                  <a:lnTo>
                    <a:pt x="8739" y="14119"/>
                  </a:lnTo>
                  <a:lnTo>
                    <a:pt x="9043" y="13847"/>
                  </a:lnTo>
                  <a:lnTo>
                    <a:pt x="9043" y="13315"/>
                  </a:lnTo>
                  <a:lnTo>
                    <a:pt x="8739" y="13587"/>
                  </a:lnTo>
                  <a:lnTo>
                    <a:pt x="8435" y="13315"/>
                  </a:lnTo>
                  <a:close/>
                  <a:moveTo>
                    <a:pt x="9649" y="13315"/>
                  </a:moveTo>
                  <a:lnTo>
                    <a:pt x="9649" y="13847"/>
                  </a:lnTo>
                  <a:lnTo>
                    <a:pt x="9953" y="14119"/>
                  </a:lnTo>
                  <a:lnTo>
                    <a:pt x="10256" y="13847"/>
                  </a:lnTo>
                  <a:lnTo>
                    <a:pt x="10256" y="13315"/>
                  </a:lnTo>
                  <a:lnTo>
                    <a:pt x="9953" y="13587"/>
                  </a:lnTo>
                  <a:lnTo>
                    <a:pt x="9649" y="13315"/>
                  </a:lnTo>
                  <a:close/>
                  <a:moveTo>
                    <a:pt x="10860" y="13315"/>
                  </a:moveTo>
                  <a:lnTo>
                    <a:pt x="10860" y="13847"/>
                  </a:lnTo>
                  <a:lnTo>
                    <a:pt x="11164" y="14119"/>
                  </a:lnTo>
                  <a:lnTo>
                    <a:pt x="11468" y="13847"/>
                  </a:lnTo>
                  <a:lnTo>
                    <a:pt x="11468" y="13315"/>
                  </a:lnTo>
                  <a:lnTo>
                    <a:pt x="11164" y="13587"/>
                  </a:lnTo>
                  <a:lnTo>
                    <a:pt x="10860" y="13315"/>
                  </a:lnTo>
                  <a:close/>
                  <a:moveTo>
                    <a:pt x="12074" y="13315"/>
                  </a:moveTo>
                  <a:lnTo>
                    <a:pt x="12074" y="13847"/>
                  </a:lnTo>
                  <a:lnTo>
                    <a:pt x="12378" y="14119"/>
                  </a:lnTo>
                  <a:lnTo>
                    <a:pt x="12682" y="13847"/>
                  </a:lnTo>
                  <a:lnTo>
                    <a:pt x="12682" y="13315"/>
                  </a:lnTo>
                  <a:lnTo>
                    <a:pt x="12378" y="13587"/>
                  </a:lnTo>
                  <a:lnTo>
                    <a:pt x="12074" y="13315"/>
                  </a:lnTo>
                  <a:close/>
                  <a:moveTo>
                    <a:pt x="13288" y="13315"/>
                  </a:moveTo>
                  <a:lnTo>
                    <a:pt x="13288" y="13847"/>
                  </a:lnTo>
                  <a:lnTo>
                    <a:pt x="13592" y="14119"/>
                  </a:lnTo>
                  <a:lnTo>
                    <a:pt x="13896" y="13847"/>
                  </a:lnTo>
                  <a:lnTo>
                    <a:pt x="13896" y="13315"/>
                  </a:lnTo>
                  <a:lnTo>
                    <a:pt x="13592" y="13587"/>
                  </a:lnTo>
                  <a:lnTo>
                    <a:pt x="13288" y="13315"/>
                  </a:lnTo>
                  <a:close/>
                  <a:moveTo>
                    <a:pt x="14502" y="13315"/>
                  </a:moveTo>
                  <a:lnTo>
                    <a:pt x="14502" y="13847"/>
                  </a:lnTo>
                  <a:lnTo>
                    <a:pt x="14806" y="14119"/>
                  </a:lnTo>
                  <a:lnTo>
                    <a:pt x="15110" y="13847"/>
                  </a:lnTo>
                  <a:lnTo>
                    <a:pt x="15110" y="13315"/>
                  </a:lnTo>
                  <a:lnTo>
                    <a:pt x="14806" y="13587"/>
                  </a:lnTo>
                  <a:lnTo>
                    <a:pt x="14502" y="13315"/>
                  </a:lnTo>
                  <a:close/>
                  <a:moveTo>
                    <a:pt x="15716" y="13315"/>
                  </a:moveTo>
                  <a:lnTo>
                    <a:pt x="15716" y="13847"/>
                  </a:lnTo>
                  <a:lnTo>
                    <a:pt x="16019" y="14119"/>
                  </a:lnTo>
                  <a:lnTo>
                    <a:pt x="16323" y="13847"/>
                  </a:lnTo>
                  <a:lnTo>
                    <a:pt x="16323" y="13315"/>
                  </a:lnTo>
                  <a:lnTo>
                    <a:pt x="16019" y="13587"/>
                  </a:lnTo>
                  <a:lnTo>
                    <a:pt x="15716" y="13315"/>
                  </a:lnTo>
                  <a:close/>
                  <a:moveTo>
                    <a:pt x="16930" y="13315"/>
                  </a:moveTo>
                  <a:lnTo>
                    <a:pt x="16930" y="13847"/>
                  </a:lnTo>
                  <a:lnTo>
                    <a:pt x="17233" y="14119"/>
                  </a:lnTo>
                  <a:lnTo>
                    <a:pt x="17537" y="13847"/>
                  </a:lnTo>
                  <a:lnTo>
                    <a:pt x="17537" y="13315"/>
                  </a:lnTo>
                  <a:lnTo>
                    <a:pt x="17233" y="13587"/>
                  </a:lnTo>
                  <a:lnTo>
                    <a:pt x="16930" y="13315"/>
                  </a:lnTo>
                  <a:close/>
                  <a:moveTo>
                    <a:pt x="18139" y="13315"/>
                  </a:moveTo>
                  <a:lnTo>
                    <a:pt x="18139" y="13847"/>
                  </a:lnTo>
                  <a:lnTo>
                    <a:pt x="18443" y="14119"/>
                  </a:lnTo>
                  <a:lnTo>
                    <a:pt x="18746" y="13847"/>
                  </a:lnTo>
                  <a:lnTo>
                    <a:pt x="18746" y="13315"/>
                  </a:lnTo>
                  <a:lnTo>
                    <a:pt x="18443" y="13587"/>
                  </a:lnTo>
                  <a:lnTo>
                    <a:pt x="18139" y="13315"/>
                  </a:lnTo>
                  <a:close/>
                  <a:moveTo>
                    <a:pt x="19353" y="13315"/>
                  </a:moveTo>
                  <a:lnTo>
                    <a:pt x="19353" y="13847"/>
                  </a:lnTo>
                  <a:lnTo>
                    <a:pt x="19656" y="14119"/>
                  </a:lnTo>
                  <a:lnTo>
                    <a:pt x="19961" y="13847"/>
                  </a:lnTo>
                  <a:lnTo>
                    <a:pt x="19961" y="13315"/>
                  </a:lnTo>
                  <a:lnTo>
                    <a:pt x="19656" y="13587"/>
                  </a:lnTo>
                  <a:lnTo>
                    <a:pt x="19353" y="13315"/>
                  </a:lnTo>
                  <a:close/>
                  <a:moveTo>
                    <a:pt x="20567" y="13315"/>
                  </a:moveTo>
                  <a:lnTo>
                    <a:pt x="20567" y="13847"/>
                  </a:lnTo>
                  <a:lnTo>
                    <a:pt x="20870" y="14119"/>
                  </a:lnTo>
                  <a:lnTo>
                    <a:pt x="21174" y="13847"/>
                  </a:lnTo>
                  <a:lnTo>
                    <a:pt x="21174" y="13315"/>
                  </a:lnTo>
                  <a:lnTo>
                    <a:pt x="20870" y="13587"/>
                  </a:lnTo>
                  <a:lnTo>
                    <a:pt x="20567" y="13315"/>
                  </a:lnTo>
                  <a:close/>
                  <a:moveTo>
                    <a:pt x="854" y="14106"/>
                  </a:moveTo>
                  <a:lnTo>
                    <a:pt x="550" y="14379"/>
                  </a:lnTo>
                  <a:lnTo>
                    <a:pt x="550" y="14911"/>
                  </a:lnTo>
                  <a:lnTo>
                    <a:pt x="854" y="14638"/>
                  </a:lnTo>
                  <a:lnTo>
                    <a:pt x="1157" y="14911"/>
                  </a:lnTo>
                  <a:lnTo>
                    <a:pt x="1157" y="14379"/>
                  </a:lnTo>
                  <a:lnTo>
                    <a:pt x="854" y="14106"/>
                  </a:lnTo>
                  <a:close/>
                  <a:moveTo>
                    <a:pt x="2067" y="14106"/>
                  </a:moveTo>
                  <a:lnTo>
                    <a:pt x="1764" y="14379"/>
                  </a:lnTo>
                  <a:lnTo>
                    <a:pt x="1764" y="14911"/>
                  </a:lnTo>
                  <a:lnTo>
                    <a:pt x="2067" y="14638"/>
                  </a:lnTo>
                  <a:lnTo>
                    <a:pt x="2371" y="14911"/>
                  </a:lnTo>
                  <a:lnTo>
                    <a:pt x="2371" y="15443"/>
                  </a:lnTo>
                  <a:lnTo>
                    <a:pt x="2675" y="15716"/>
                  </a:lnTo>
                  <a:lnTo>
                    <a:pt x="2978" y="15443"/>
                  </a:lnTo>
                  <a:lnTo>
                    <a:pt x="2978" y="14911"/>
                  </a:lnTo>
                  <a:lnTo>
                    <a:pt x="2675" y="15184"/>
                  </a:lnTo>
                  <a:lnTo>
                    <a:pt x="2371" y="14911"/>
                  </a:lnTo>
                  <a:lnTo>
                    <a:pt x="2371" y="14379"/>
                  </a:lnTo>
                  <a:lnTo>
                    <a:pt x="2067" y="14106"/>
                  </a:lnTo>
                  <a:close/>
                  <a:moveTo>
                    <a:pt x="3281" y="14106"/>
                  </a:moveTo>
                  <a:lnTo>
                    <a:pt x="2978" y="14379"/>
                  </a:lnTo>
                  <a:lnTo>
                    <a:pt x="2978" y="14911"/>
                  </a:lnTo>
                  <a:lnTo>
                    <a:pt x="3281" y="14638"/>
                  </a:lnTo>
                  <a:lnTo>
                    <a:pt x="3585" y="14911"/>
                  </a:lnTo>
                  <a:lnTo>
                    <a:pt x="3585" y="14379"/>
                  </a:lnTo>
                  <a:lnTo>
                    <a:pt x="3281" y="14106"/>
                  </a:lnTo>
                  <a:close/>
                  <a:moveTo>
                    <a:pt x="4491" y="14106"/>
                  </a:moveTo>
                  <a:lnTo>
                    <a:pt x="4187" y="14379"/>
                  </a:lnTo>
                  <a:lnTo>
                    <a:pt x="4187" y="14911"/>
                  </a:lnTo>
                  <a:lnTo>
                    <a:pt x="3884" y="15184"/>
                  </a:lnTo>
                  <a:lnTo>
                    <a:pt x="3580" y="14911"/>
                  </a:lnTo>
                  <a:lnTo>
                    <a:pt x="3580" y="15443"/>
                  </a:lnTo>
                  <a:lnTo>
                    <a:pt x="3884" y="15716"/>
                  </a:lnTo>
                  <a:lnTo>
                    <a:pt x="4187" y="15443"/>
                  </a:lnTo>
                  <a:lnTo>
                    <a:pt x="4187" y="14911"/>
                  </a:lnTo>
                  <a:lnTo>
                    <a:pt x="4491" y="14638"/>
                  </a:lnTo>
                  <a:lnTo>
                    <a:pt x="4794" y="14911"/>
                  </a:lnTo>
                  <a:lnTo>
                    <a:pt x="4794" y="14379"/>
                  </a:lnTo>
                  <a:lnTo>
                    <a:pt x="4491" y="14106"/>
                  </a:lnTo>
                  <a:close/>
                  <a:moveTo>
                    <a:pt x="5704" y="14106"/>
                  </a:moveTo>
                  <a:lnTo>
                    <a:pt x="5400" y="14379"/>
                  </a:lnTo>
                  <a:lnTo>
                    <a:pt x="5400" y="14911"/>
                  </a:lnTo>
                  <a:lnTo>
                    <a:pt x="5704" y="14638"/>
                  </a:lnTo>
                  <a:lnTo>
                    <a:pt x="6008" y="14911"/>
                  </a:lnTo>
                  <a:lnTo>
                    <a:pt x="6008" y="15443"/>
                  </a:lnTo>
                  <a:lnTo>
                    <a:pt x="6312" y="15716"/>
                  </a:lnTo>
                  <a:lnTo>
                    <a:pt x="6615" y="15443"/>
                  </a:lnTo>
                  <a:lnTo>
                    <a:pt x="6615" y="14911"/>
                  </a:lnTo>
                  <a:lnTo>
                    <a:pt x="6312" y="15184"/>
                  </a:lnTo>
                  <a:lnTo>
                    <a:pt x="6008" y="14911"/>
                  </a:lnTo>
                  <a:lnTo>
                    <a:pt x="6008" y="14379"/>
                  </a:lnTo>
                  <a:lnTo>
                    <a:pt x="5704" y="14106"/>
                  </a:lnTo>
                  <a:close/>
                  <a:moveTo>
                    <a:pt x="6919" y="14106"/>
                  </a:moveTo>
                  <a:lnTo>
                    <a:pt x="6615" y="14379"/>
                  </a:lnTo>
                  <a:lnTo>
                    <a:pt x="6615" y="14911"/>
                  </a:lnTo>
                  <a:lnTo>
                    <a:pt x="6919" y="14638"/>
                  </a:lnTo>
                  <a:lnTo>
                    <a:pt x="7222" y="14911"/>
                  </a:lnTo>
                  <a:lnTo>
                    <a:pt x="7222" y="14379"/>
                  </a:lnTo>
                  <a:lnTo>
                    <a:pt x="6919" y="14106"/>
                  </a:lnTo>
                  <a:close/>
                  <a:moveTo>
                    <a:pt x="8132" y="14106"/>
                  </a:moveTo>
                  <a:lnTo>
                    <a:pt x="7828" y="14379"/>
                  </a:lnTo>
                  <a:lnTo>
                    <a:pt x="7828" y="14911"/>
                  </a:lnTo>
                  <a:lnTo>
                    <a:pt x="8132" y="14638"/>
                  </a:lnTo>
                  <a:lnTo>
                    <a:pt x="8436" y="14911"/>
                  </a:lnTo>
                  <a:lnTo>
                    <a:pt x="8436" y="14379"/>
                  </a:lnTo>
                  <a:lnTo>
                    <a:pt x="8132" y="14106"/>
                  </a:lnTo>
                  <a:close/>
                  <a:moveTo>
                    <a:pt x="9346" y="14106"/>
                  </a:moveTo>
                  <a:lnTo>
                    <a:pt x="9042" y="14379"/>
                  </a:lnTo>
                  <a:lnTo>
                    <a:pt x="9042" y="14911"/>
                  </a:lnTo>
                  <a:lnTo>
                    <a:pt x="9346" y="14638"/>
                  </a:lnTo>
                  <a:lnTo>
                    <a:pt x="9650" y="14911"/>
                  </a:lnTo>
                  <a:lnTo>
                    <a:pt x="9650" y="14379"/>
                  </a:lnTo>
                  <a:lnTo>
                    <a:pt x="9346" y="14106"/>
                  </a:lnTo>
                  <a:close/>
                  <a:moveTo>
                    <a:pt x="10560" y="14106"/>
                  </a:moveTo>
                  <a:lnTo>
                    <a:pt x="10256" y="14379"/>
                  </a:lnTo>
                  <a:lnTo>
                    <a:pt x="10256" y="14911"/>
                  </a:lnTo>
                  <a:lnTo>
                    <a:pt x="9953" y="15184"/>
                  </a:lnTo>
                  <a:lnTo>
                    <a:pt x="9649" y="14911"/>
                  </a:lnTo>
                  <a:lnTo>
                    <a:pt x="9649" y="15443"/>
                  </a:lnTo>
                  <a:lnTo>
                    <a:pt x="9953" y="15716"/>
                  </a:lnTo>
                  <a:lnTo>
                    <a:pt x="10256" y="15443"/>
                  </a:lnTo>
                  <a:lnTo>
                    <a:pt x="10256" y="14911"/>
                  </a:lnTo>
                  <a:lnTo>
                    <a:pt x="10560" y="14638"/>
                  </a:lnTo>
                  <a:lnTo>
                    <a:pt x="10864" y="14911"/>
                  </a:lnTo>
                  <a:lnTo>
                    <a:pt x="10864" y="14379"/>
                  </a:lnTo>
                  <a:lnTo>
                    <a:pt x="10560" y="14106"/>
                  </a:lnTo>
                  <a:close/>
                  <a:moveTo>
                    <a:pt x="11771" y="14106"/>
                  </a:moveTo>
                  <a:lnTo>
                    <a:pt x="11467" y="14379"/>
                  </a:lnTo>
                  <a:lnTo>
                    <a:pt x="11467" y="14911"/>
                  </a:lnTo>
                  <a:lnTo>
                    <a:pt x="11771" y="14638"/>
                  </a:lnTo>
                  <a:lnTo>
                    <a:pt x="12074" y="14911"/>
                  </a:lnTo>
                  <a:lnTo>
                    <a:pt x="12074" y="15443"/>
                  </a:lnTo>
                  <a:lnTo>
                    <a:pt x="12378" y="15716"/>
                  </a:lnTo>
                  <a:lnTo>
                    <a:pt x="12682" y="15443"/>
                  </a:lnTo>
                  <a:lnTo>
                    <a:pt x="12682" y="14911"/>
                  </a:lnTo>
                  <a:lnTo>
                    <a:pt x="12985" y="14638"/>
                  </a:lnTo>
                  <a:lnTo>
                    <a:pt x="13289" y="14911"/>
                  </a:lnTo>
                  <a:lnTo>
                    <a:pt x="13289" y="14379"/>
                  </a:lnTo>
                  <a:lnTo>
                    <a:pt x="12985" y="14106"/>
                  </a:lnTo>
                  <a:lnTo>
                    <a:pt x="12681" y="14379"/>
                  </a:lnTo>
                  <a:lnTo>
                    <a:pt x="12681" y="14911"/>
                  </a:lnTo>
                  <a:lnTo>
                    <a:pt x="12378" y="15184"/>
                  </a:lnTo>
                  <a:lnTo>
                    <a:pt x="12075" y="14911"/>
                  </a:lnTo>
                  <a:lnTo>
                    <a:pt x="12075" y="14379"/>
                  </a:lnTo>
                  <a:lnTo>
                    <a:pt x="11771" y="14106"/>
                  </a:lnTo>
                  <a:close/>
                  <a:moveTo>
                    <a:pt x="14199" y="14106"/>
                  </a:moveTo>
                  <a:lnTo>
                    <a:pt x="13895" y="14379"/>
                  </a:lnTo>
                  <a:lnTo>
                    <a:pt x="13895" y="14911"/>
                  </a:lnTo>
                  <a:lnTo>
                    <a:pt x="14199" y="14638"/>
                  </a:lnTo>
                  <a:lnTo>
                    <a:pt x="14502" y="14911"/>
                  </a:lnTo>
                  <a:lnTo>
                    <a:pt x="14502" y="15443"/>
                  </a:lnTo>
                  <a:lnTo>
                    <a:pt x="14806" y="15716"/>
                  </a:lnTo>
                  <a:lnTo>
                    <a:pt x="15110" y="15443"/>
                  </a:lnTo>
                  <a:lnTo>
                    <a:pt x="15110" y="14911"/>
                  </a:lnTo>
                  <a:lnTo>
                    <a:pt x="14806" y="15184"/>
                  </a:lnTo>
                  <a:lnTo>
                    <a:pt x="14502" y="14911"/>
                  </a:lnTo>
                  <a:lnTo>
                    <a:pt x="14502" y="14379"/>
                  </a:lnTo>
                  <a:lnTo>
                    <a:pt x="14199" y="14106"/>
                  </a:lnTo>
                  <a:close/>
                  <a:moveTo>
                    <a:pt x="15412" y="14106"/>
                  </a:moveTo>
                  <a:lnTo>
                    <a:pt x="15109" y="14379"/>
                  </a:lnTo>
                  <a:lnTo>
                    <a:pt x="15109" y="14911"/>
                  </a:lnTo>
                  <a:lnTo>
                    <a:pt x="15412" y="14638"/>
                  </a:lnTo>
                  <a:lnTo>
                    <a:pt x="15716" y="14911"/>
                  </a:lnTo>
                  <a:lnTo>
                    <a:pt x="15716" y="14379"/>
                  </a:lnTo>
                  <a:lnTo>
                    <a:pt x="15412" y="14106"/>
                  </a:lnTo>
                  <a:close/>
                  <a:moveTo>
                    <a:pt x="16626" y="14106"/>
                  </a:moveTo>
                  <a:lnTo>
                    <a:pt x="16323" y="14379"/>
                  </a:lnTo>
                  <a:lnTo>
                    <a:pt x="16323" y="14911"/>
                  </a:lnTo>
                  <a:lnTo>
                    <a:pt x="16626" y="14638"/>
                  </a:lnTo>
                  <a:lnTo>
                    <a:pt x="16930" y="14911"/>
                  </a:lnTo>
                  <a:lnTo>
                    <a:pt x="16930" y="15443"/>
                  </a:lnTo>
                  <a:lnTo>
                    <a:pt x="17233" y="15716"/>
                  </a:lnTo>
                  <a:lnTo>
                    <a:pt x="17537" y="15443"/>
                  </a:lnTo>
                  <a:lnTo>
                    <a:pt x="17537" y="14911"/>
                  </a:lnTo>
                  <a:lnTo>
                    <a:pt x="17233" y="15184"/>
                  </a:lnTo>
                  <a:lnTo>
                    <a:pt x="16930" y="14911"/>
                  </a:lnTo>
                  <a:lnTo>
                    <a:pt x="16930" y="14379"/>
                  </a:lnTo>
                  <a:lnTo>
                    <a:pt x="16626" y="14106"/>
                  </a:lnTo>
                  <a:close/>
                  <a:moveTo>
                    <a:pt x="17840" y="14106"/>
                  </a:moveTo>
                  <a:lnTo>
                    <a:pt x="17537" y="14379"/>
                  </a:lnTo>
                  <a:lnTo>
                    <a:pt x="17537" y="14911"/>
                  </a:lnTo>
                  <a:lnTo>
                    <a:pt x="17840" y="14638"/>
                  </a:lnTo>
                  <a:lnTo>
                    <a:pt x="18144" y="14911"/>
                  </a:lnTo>
                  <a:lnTo>
                    <a:pt x="18144" y="14379"/>
                  </a:lnTo>
                  <a:lnTo>
                    <a:pt x="17840" y="14106"/>
                  </a:lnTo>
                  <a:close/>
                  <a:moveTo>
                    <a:pt x="19050" y="14106"/>
                  </a:moveTo>
                  <a:lnTo>
                    <a:pt x="18746" y="14379"/>
                  </a:lnTo>
                  <a:lnTo>
                    <a:pt x="18746" y="14911"/>
                  </a:lnTo>
                  <a:lnTo>
                    <a:pt x="18443" y="15184"/>
                  </a:lnTo>
                  <a:lnTo>
                    <a:pt x="18139" y="14911"/>
                  </a:lnTo>
                  <a:lnTo>
                    <a:pt x="18139" y="15443"/>
                  </a:lnTo>
                  <a:lnTo>
                    <a:pt x="18443" y="15716"/>
                  </a:lnTo>
                  <a:lnTo>
                    <a:pt x="18746" y="15443"/>
                  </a:lnTo>
                  <a:lnTo>
                    <a:pt x="18746" y="14911"/>
                  </a:lnTo>
                  <a:lnTo>
                    <a:pt x="19050" y="14638"/>
                  </a:lnTo>
                  <a:lnTo>
                    <a:pt x="19353" y="14911"/>
                  </a:lnTo>
                  <a:lnTo>
                    <a:pt x="19353" y="14379"/>
                  </a:lnTo>
                  <a:lnTo>
                    <a:pt x="19050" y="14106"/>
                  </a:lnTo>
                  <a:close/>
                  <a:moveTo>
                    <a:pt x="20263" y="14106"/>
                  </a:moveTo>
                  <a:lnTo>
                    <a:pt x="19960" y="14379"/>
                  </a:lnTo>
                  <a:lnTo>
                    <a:pt x="19960" y="14911"/>
                  </a:lnTo>
                  <a:lnTo>
                    <a:pt x="20263" y="14638"/>
                  </a:lnTo>
                  <a:lnTo>
                    <a:pt x="20567" y="14911"/>
                  </a:lnTo>
                  <a:lnTo>
                    <a:pt x="20567" y="15443"/>
                  </a:lnTo>
                  <a:lnTo>
                    <a:pt x="20870" y="15716"/>
                  </a:lnTo>
                  <a:lnTo>
                    <a:pt x="21174" y="15443"/>
                  </a:lnTo>
                  <a:lnTo>
                    <a:pt x="21174" y="14911"/>
                  </a:lnTo>
                  <a:lnTo>
                    <a:pt x="20870" y="15184"/>
                  </a:lnTo>
                  <a:lnTo>
                    <a:pt x="20567" y="14911"/>
                  </a:lnTo>
                  <a:lnTo>
                    <a:pt x="20567" y="14379"/>
                  </a:lnTo>
                  <a:lnTo>
                    <a:pt x="20263" y="14106"/>
                  </a:lnTo>
                  <a:close/>
                  <a:moveTo>
                    <a:pt x="21477" y="14106"/>
                  </a:moveTo>
                  <a:lnTo>
                    <a:pt x="21174" y="14379"/>
                  </a:lnTo>
                  <a:lnTo>
                    <a:pt x="21174" y="14911"/>
                  </a:lnTo>
                  <a:lnTo>
                    <a:pt x="21477" y="14638"/>
                  </a:lnTo>
                  <a:lnTo>
                    <a:pt x="21600" y="14748"/>
                  </a:lnTo>
                  <a:lnTo>
                    <a:pt x="21600" y="14216"/>
                  </a:lnTo>
                  <a:lnTo>
                    <a:pt x="21477" y="14106"/>
                  </a:lnTo>
                  <a:close/>
                  <a:moveTo>
                    <a:pt x="551" y="14911"/>
                  </a:moveTo>
                  <a:lnTo>
                    <a:pt x="247" y="15184"/>
                  </a:lnTo>
                  <a:lnTo>
                    <a:pt x="0" y="14962"/>
                  </a:lnTo>
                  <a:lnTo>
                    <a:pt x="0" y="15495"/>
                  </a:lnTo>
                  <a:lnTo>
                    <a:pt x="247" y="15716"/>
                  </a:lnTo>
                  <a:lnTo>
                    <a:pt x="551" y="15443"/>
                  </a:lnTo>
                  <a:lnTo>
                    <a:pt x="551" y="14911"/>
                  </a:lnTo>
                  <a:close/>
                  <a:moveTo>
                    <a:pt x="1157" y="14911"/>
                  </a:moveTo>
                  <a:lnTo>
                    <a:pt x="1157" y="15443"/>
                  </a:lnTo>
                  <a:lnTo>
                    <a:pt x="1461" y="15716"/>
                  </a:lnTo>
                  <a:lnTo>
                    <a:pt x="1764" y="15443"/>
                  </a:lnTo>
                  <a:lnTo>
                    <a:pt x="1764" y="14911"/>
                  </a:lnTo>
                  <a:lnTo>
                    <a:pt x="1461" y="15184"/>
                  </a:lnTo>
                  <a:lnTo>
                    <a:pt x="1157" y="14911"/>
                  </a:lnTo>
                  <a:close/>
                  <a:moveTo>
                    <a:pt x="4794" y="14911"/>
                  </a:moveTo>
                  <a:lnTo>
                    <a:pt x="4794" y="15443"/>
                  </a:lnTo>
                  <a:lnTo>
                    <a:pt x="5098" y="15716"/>
                  </a:lnTo>
                  <a:lnTo>
                    <a:pt x="5401" y="15443"/>
                  </a:lnTo>
                  <a:lnTo>
                    <a:pt x="5401" y="14911"/>
                  </a:lnTo>
                  <a:lnTo>
                    <a:pt x="5098" y="15184"/>
                  </a:lnTo>
                  <a:lnTo>
                    <a:pt x="4794" y="14911"/>
                  </a:lnTo>
                  <a:close/>
                  <a:moveTo>
                    <a:pt x="7221" y="14911"/>
                  </a:moveTo>
                  <a:lnTo>
                    <a:pt x="7221" y="15443"/>
                  </a:lnTo>
                  <a:lnTo>
                    <a:pt x="7525" y="15716"/>
                  </a:lnTo>
                  <a:lnTo>
                    <a:pt x="7829" y="15443"/>
                  </a:lnTo>
                  <a:lnTo>
                    <a:pt x="7829" y="14911"/>
                  </a:lnTo>
                  <a:lnTo>
                    <a:pt x="7525" y="15184"/>
                  </a:lnTo>
                  <a:lnTo>
                    <a:pt x="7221" y="14911"/>
                  </a:lnTo>
                  <a:close/>
                  <a:moveTo>
                    <a:pt x="8435" y="14911"/>
                  </a:moveTo>
                  <a:lnTo>
                    <a:pt x="8435" y="15443"/>
                  </a:lnTo>
                  <a:lnTo>
                    <a:pt x="8739" y="15716"/>
                  </a:lnTo>
                  <a:lnTo>
                    <a:pt x="9043" y="15443"/>
                  </a:lnTo>
                  <a:lnTo>
                    <a:pt x="9043" y="14911"/>
                  </a:lnTo>
                  <a:lnTo>
                    <a:pt x="8739" y="15184"/>
                  </a:lnTo>
                  <a:lnTo>
                    <a:pt x="8435" y="14911"/>
                  </a:lnTo>
                  <a:close/>
                  <a:moveTo>
                    <a:pt x="10860" y="14911"/>
                  </a:moveTo>
                  <a:lnTo>
                    <a:pt x="10860" y="15443"/>
                  </a:lnTo>
                  <a:lnTo>
                    <a:pt x="11164" y="15716"/>
                  </a:lnTo>
                  <a:lnTo>
                    <a:pt x="11468" y="15443"/>
                  </a:lnTo>
                  <a:lnTo>
                    <a:pt x="11468" y="14911"/>
                  </a:lnTo>
                  <a:lnTo>
                    <a:pt x="11164" y="15184"/>
                  </a:lnTo>
                  <a:lnTo>
                    <a:pt x="10860" y="14911"/>
                  </a:lnTo>
                  <a:close/>
                  <a:moveTo>
                    <a:pt x="13288" y="14911"/>
                  </a:moveTo>
                  <a:lnTo>
                    <a:pt x="13288" y="15443"/>
                  </a:lnTo>
                  <a:lnTo>
                    <a:pt x="13592" y="15716"/>
                  </a:lnTo>
                  <a:lnTo>
                    <a:pt x="13896" y="15443"/>
                  </a:lnTo>
                  <a:lnTo>
                    <a:pt x="13896" y="14911"/>
                  </a:lnTo>
                  <a:lnTo>
                    <a:pt x="13592" y="15184"/>
                  </a:lnTo>
                  <a:lnTo>
                    <a:pt x="13288" y="14911"/>
                  </a:lnTo>
                  <a:close/>
                  <a:moveTo>
                    <a:pt x="15716" y="14911"/>
                  </a:moveTo>
                  <a:lnTo>
                    <a:pt x="15716" y="15443"/>
                  </a:lnTo>
                  <a:lnTo>
                    <a:pt x="16019" y="15716"/>
                  </a:lnTo>
                  <a:lnTo>
                    <a:pt x="16323" y="15443"/>
                  </a:lnTo>
                  <a:lnTo>
                    <a:pt x="16323" y="14911"/>
                  </a:lnTo>
                  <a:lnTo>
                    <a:pt x="16019" y="15184"/>
                  </a:lnTo>
                  <a:lnTo>
                    <a:pt x="15716" y="14911"/>
                  </a:lnTo>
                  <a:close/>
                  <a:moveTo>
                    <a:pt x="19353" y="14911"/>
                  </a:moveTo>
                  <a:lnTo>
                    <a:pt x="19353" y="15443"/>
                  </a:lnTo>
                  <a:lnTo>
                    <a:pt x="19656" y="15716"/>
                  </a:lnTo>
                  <a:lnTo>
                    <a:pt x="19961" y="15443"/>
                  </a:lnTo>
                  <a:lnTo>
                    <a:pt x="19961" y="14911"/>
                  </a:lnTo>
                  <a:lnTo>
                    <a:pt x="19656" y="15184"/>
                  </a:lnTo>
                  <a:lnTo>
                    <a:pt x="19353" y="14911"/>
                  </a:lnTo>
                  <a:close/>
                  <a:moveTo>
                    <a:pt x="854" y="15703"/>
                  </a:moveTo>
                  <a:lnTo>
                    <a:pt x="550" y="15975"/>
                  </a:lnTo>
                  <a:lnTo>
                    <a:pt x="550" y="16508"/>
                  </a:lnTo>
                  <a:lnTo>
                    <a:pt x="854" y="16235"/>
                  </a:lnTo>
                  <a:lnTo>
                    <a:pt x="1157" y="16508"/>
                  </a:lnTo>
                  <a:lnTo>
                    <a:pt x="1157" y="15975"/>
                  </a:lnTo>
                  <a:lnTo>
                    <a:pt x="854" y="15703"/>
                  </a:lnTo>
                  <a:close/>
                  <a:moveTo>
                    <a:pt x="2067" y="15703"/>
                  </a:moveTo>
                  <a:lnTo>
                    <a:pt x="1764" y="15975"/>
                  </a:lnTo>
                  <a:lnTo>
                    <a:pt x="1764" y="16508"/>
                  </a:lnTo>
                  <a:lnTo>
                    <a:pt x="2067" y="16235"/>
                  </a:lnTo>
                  <a:lnTo>
                    <a:pt x="2371" y="16508"/>
                  </a:lnTo>
                  <a:lnTo>
                    <a:pt x="2371" y="15975"/>
                  </a:lnTo>
                  <a:lnTo>
                    <a:pt x="2067" y="15703"/>
                  </a:lnTo>
                  <a:close/>
                  <a:moveTo>
                    <a:pt x="3281" y="15703"/>
                  </a:moveTo>
                  <a:lnTo>
                    <a:pt x="2978" y="15975"/>
                  </a:lnTo>
                  <a:lnTo>
                    <a:pt x="2978" y="16508"/>
                  </a:lnTo>
                  <a:lnTo>
                    <a:pt x="3281" y="16235"/>
                  </a:lnTo>
                  <a:lnTo>
                    <a:pt x="3585" y="16508"/>
                  </a:lnTo>
                  <a:lnTo>
                    <a:pt x="3585" y="15975"/>
                  </a:lnTo>
                  <a:lnTo>
                    <a:pt x="3281" y="15703"/>
                  </a:lnTo>
                  <a:close/>
                  <a:moveTo>
                    <a:pt x="4491" y="15703"/>
                  </a:moveTo>
                  <a:lnTo>
                    <a:pt x="4187" y="15975"/>
                  </a:lnTo>
                  <a:lnTo>
                    <a:pt x="4187" y="16508"/>
                  </a:lnTo>
                  <a:lnTo>
                    <a:pt x="4491" y="16235"/>
                  </a:lnTo>
                  <a:lnTo>
                    <a:pt x="4794" y="16508"/>
                  </a:lnTo>
                  <a:lnTo>
                    <a:pt x="4794" y="15975"/>
                  </a:lnTo>
                  <a:lnTo>
                    <a:pt x="4491" y="15703"/>
                  </a:lnTo>
                  <a:close/>
                  <a:moveTo>
                    <a:pt x="5704" y="15703"/>
                  </a:moveTo>
                  <a:lnTo>
                    <a:pt x="5400" y="15975"/>
                  </a:lnTo>
                  <a:lnTo>
                    <a:pt x="5400" y="16508"/>
                  </a:lnTo>
                  <a:lnTo>
                    <a:pt x="5704" y="16235"/>
                  </a:lnTo>
                  <a:lnTo>
                    <a:pt x="6008" y="16508"/>
                  </a:lnTo>
                  <a:lnTo>
                    <a:pt x="6008" y="15975"/>
                  </a:lnTo>
                  <a:lnTo>
                    <a:pt x="5704" y="15703"/>
                  </a:lnTo>
                  <a:close/>
                  <a:moveTo>
                    <a:pt x="6919" y="15703"/>
                  </a:moveTo>
                  <a:lnTo>
                    <a:pt x="6615" y="15975"/>
                  </a:lnTo>
                  <a:lnTo>
                    <a:pt x="6615" y="16508"/>
                  </a:lnTo>
                  <a:lnTo>
                    <a:pt x="6919" y="16235"/>
                  </a:lnTo>
                  <a:lnTo>
                    <a:pt x="7222" y="16508"/>
                  </a:lnTo>
                  <a:lnTo>
                    <a:pt x="7222" y="15975"/>
                  </a:lnTo>
                  <a:lnTo>
                    <a:pt x="6919" y="15703"/>
                  </a:lnTo>
                  <a:close/>
                  <a:moveTo>
                    <a:pt x="8132" y="15703"/>
                  </a:moveTo>
                  <a:lnTo>
                    <a:pt x="7828" y="15975"/>
                  </a:lnTo>
                  <a:lnTo>
                    <a:pt x="7828" y="16508"/>
                  </a:lnTo>
                  <a:lnTo>
                    <a:pt x="8132" y="16235"/>
                  </a:lnTo>
                  <a:lnTo>
                    <a:pt x="8436" y="16508"/>
                  </a:lnTo>
                  <a:lnTo>
                    <a:pt x="8436" y="15975"/>
                  </a:lnTo>
                  <a:lnTo>
                    <a:pt x="8132" y="15703"/>
                  </a:lnTo>
                  <a:close/>
                  <a:moveTo>
                    <a:pt x="9346" y="15703"/>
                  </a:moveTo>
                  <a:lnTo>
                    <a:pt x="9042" y="15975"/>
                  </a:lnTo>
                  <a:lnTo>
                    <a:pt x="9042" y="16508"/>
                  </a:lnTo>
                  <a:lnTo>
                    <a:pt x="9346" y="16235"/>
                  </a:lnTo>
                  <a:lnTo>
                    <a:pt x="9650" y="16508"/>
                  </a:lnTo>
                  <a:lnTo>
                    <a:pt x="9650" y="15975"/>
                  </a:lnTo>
                  <a:lnTo>
                    <a:pt x="9346" y="15703"/>
                  </a:lnTo>
                  <a:close/>
                  <a:moveTo>
                    <a:pt x="10560" y="15703"/>
                  </a:moveTo>
                  <a:lnTo>
                    <a:pt x="10256" y="15975"/>
                  </a:lnTo>
                  <a:lnTo>
                    <a:pt x="10256" y="16508"/>
                  </a:lnTo>
                  <a:lnTo>
                    <a:pt x="10560" y="16235"/>
                  </a:lnTo>
                  <a:lnTo>
                    <a:pt x="10864" y="16508"/>
                  </a:lnTo>
                  <a:lnTo>
                    <a:pt x="10864" y="15975"/>
                  </a:lnTo>
                  <a:lnTo>
                    <a:pt x="10560" y="15703"/>
                  </a:lnTo>
                  <a:close/>
                  <a:moveTo>
                    <a:pt x="11771" y="15703"/>
                  </a:moveTo>
                  <a:lnTo>
                    <a:pt x="11467" y="15975"/>
                  </a:lnTo>
                  <a:lnTo>
                    <a:pt x="11467" y="16508"/>
                  </a:lnTo>
                  <a:lnTo>
                    <a:pt x="11771" y="16235"/>
                  </a:lnTo>
                  <a:lnTo>
                    <a:pt x="12075" y="16508"/>
                  </a:lnTo>
                  <a:lnTo>
                    <a:pt x="12075" y="15975"/>
                  </a:lnTo>
                  <a:lnTo>
                    <a:pt x="11771" y="15703"/>
                  </a:lnTo>
                  <a:close/>
                  <a:moveTo>
                    <a:pt x="12985" y="15703"/>
                  </a:moveTo>
                  <a:lnTo>
                    <a:pt x="12681" y="15975"/>
                  </a:lnTo>
                  <a:lnTo>
                    <a:pt x="12681" y="16508"/>
                  </a:lnTo>
                  <a:lnTo>
                    <a:pt x="12985" y="16235"/>
                  </a:lnTo>
                  <a:lnTo>
                    <a:pt x="13289" y="16508"/>
                  </a:lnTo>
                  <a:lnTo>
                    <a:pt x="13289" y="15975"/>
                  </a:lnTo>
                  <a:lnTo>
                    <a:pt x="12985" y="15703"/>
                  </a:lnTo>
                  <a:close/>
                  <a:moveTo>
                    <a:pt x="14199" y="15703"/>
                  </a:moveTo>
                  <a:lnTo>
                    <a:pt x="13895" y="15975"/>
                  </a:lnTo>
                  <a:lnTo>
                    <a:pt x="13895" y="16508"/>
                  </a:lnTo>
                  <a:lnTo>
                    <a:pt x="14199" y="16235"/>
                  </a:lnTo>
                  <a:lnTo>
                    <a:pt x="14502" y="16508"/>
                  </a:lnTo>
                  <a:lnTo>
                    <a:pt x="14502" y="15975"/>
                  </a:lnTo>
                  <a:lnTo>
                    <a:pt x="14199" y="15703"/>
                  </a:lnTo>
                  <a:close/>
                  <a:moveTo>
                    <a:pt x="15412" y="15703"/>
                  </a:moveTo>
                  <a:lnTo>
                    <a:pt x="15109" y="15975"/>
                  </a:lnTo>
                  <a:lnTo>
                    <a:pt x="15109" y="16508"/>
                  </a:lnTo>
                  <a:lnTo>
                    <a:pt x="15412" y="16235"/>
                  </a:lnTo>
                  <a:lnTo>
                    <a:pt x="15716" y="16508"/>
                  </a:lnTo>
                  <a:lnTo>
                    <a:pt x="15716" y="15975"/>
                  </a:lnTo>
                  <a:lnTo>
                    <a:pt x="15412" y="15703"/>
                  </a:lnTo>
                  <a:close/>
                  <a:moveTo>
                    <a:pt x="16626" y="15703"/>
                  </a:moveTo>
                  <a:lnTo>
                    <a:pt x="16323" y="15975"/>
                  </a:lnTo>
                  <a:lnTo>
                    <a:pt x="16323" y="16508"/>
                  </a:lnTo>
                  <a:lnTo>
                    <a:pt x="16626" y="16235"/>
                  </a:lnTo>
                  <a:lnTo>
                    <a:pt x="16930" y="16508"/>
                  </a:lnTo>
                  <a:lnTo>
                    <a:pt x="16930" y="15975"/>
                  </a:lnTo>
                  <a:lnTo>
                    <a:pt x="16626" y="15703"/>
                  </a:lnTo>
                  <a:close/>
                  <a:moveTo>
                    <a:pt x="17840" y="15703"/>
                  </a:moveTo>
                  <a:lnTo>
                    <a:pt x="17537" y="15975"/>
                  </a:lnTo>
                  <a:lnTo>
                    <a:pt x="17537" y="16508"/>
                  </a:lnTo>
                  <a:lnTo>
                    <a:pt x="17840" y="16235"/>
                  </a:lnTo>
                  <a:lnTo>
                    <a:pt x="18144" y="16508"/>
                  </a:lnTo>
                  <a:lnTo>
                    <a:pt x="18144" y="15975"/>
                  </a:lnTo>
                  <a:lnTo>
                    <a:pt x="17840" y="15703"/>
                  </a:lnTo>
                  <a:close/>
                  <a:moveTo>
                    <a:pt x="19050" y="15703"/>
                  </a:moveTo>
                  <a:lnTo>
                    <a:pt x="18746" y="15975"/>
                  </a:lnTo>
                  <a:lnTo>
                    <a:pt x="18746" y="16508"/>
                  </a:lnTo>
                  <a:lnTo>
                    <a:pt x="19050" y="16235"/>
                  </a:lnTo>
                  <a:lnTo>
                    <a:pt x="19353" y="16508"/>
                  </a:lnTo>
                  <a:lnTo>
                    <a:pt x="19353" y="15975"/>
                  </a:lnTo>
                  <a:lnTo>
                    <a:pt x="19050" y="15703"/>
                  </a:lnTo>
                  <a:close/>
                  <a:moveTo>
                    <a:pt x="20263" y="15703"/>
                  </a:moveTo>
                  <a:lnTo>
                    <a:pt x="19960" y="15975"/>
                  </a:lnTo>
                  <a:lnTo>
                    <a:pt x="19960" y="16508"/>
                  </a:lnTo>
                  <a:lnTo>
                    <a:pt x="20263" y="16235"/>
                  </a:lnTo>
                  <a:lnTo>
                    <a:pt x="20567" y="16508"/>
                  </a:lnTo>
                  <a:lnTo>
                    <a:pt x="20567" y="15975"/>
                  </a:lnTo>
                  <a:lnTo>
                    <a:pt x="20263" y="15703"/>
                  </a:lnTo>
                  <a:close/>
                  <a:moveTo>
                    <a:pt x="21477" y="15703"/>
                  </a:moveTo>
                  <a:lnTo>
                    <a:pt x="21174" y="15975"/>
                  </a:lnTo>
                  <a:lnTo>
                    <a:pt x="21174" y="16508"/>
                  </a:lnTo>
                  <a:lnTo>
                    <a:pt x="21477" y="16235"/>
                  </a:lnTo>
                  <a:lnTo>
                    <a:pt x="21600" y="16345"/>
                  </a:lnTo>
                  <a:lnTo>
                    <a:pt x="21600" y="15813"/>
                  </a:lnTo>
                  <a:lnTo>
                    <a:pt x="21477" y="15703"/>
                  </a:lnTo>
                  <a:close/>
                  <a:moveTo>
                    <a:pt x="551" y="16508"/>
                  </a:moveTo>
                  <a:lnTo>
                    <a:pt x="247" y="16781"/>
                  </a:lnTo>
                  <a:lnTo>
                    <a:pt x="0" y="16559"/>
                  </a:lnTo>
                  <a:lnTo>
                    <a:pt x="0" y="17092"/>
                  </a:lnTo>
                  <a:lnTo>
                    <a:pt x="247" y="17313"/>
                  </a:lnTo>
                  <a:lnTo>
                    <a:pt x="551" y="17040"/>
                  </a:lnTo>
                  <a:lnTo>
                    <a:pt x="551" y="16508"/>
                  </a:lnTo>
                  <a:close/>
                  <a:moveTo>
                    <a:pt x="1157" y="16508"/>
                  </a:moveTo>
                  <a:lnTo>
                    <a:pt x="1157" y="17040"/>
                  </a:lnTo>
                  <a:lnTo>
                    <a:pt x="1461" y="17313"/>
                  </a:lnTo>
                  <a:lnTo>
                    <a:pt x="1764" y="17040"/>
                  </a:lnTo>
                  <a:lnTo>
                    <a:pt x="1764" y="16508"/>
                  </a:lnTo>
                  <a:lnTo>
                    <a:pt x="1461" y="16781"/>
                  </a:lnTo>
                  <a:lnTo>
                    <a:pt x="1157" y="16508"/>
                  </a:lnTo>
                  <a:close/>
                  <a:moveTo>
                    <a:pt x="2371" y="16508"/>
                  </a:moveTo>
                  <a:lnTo>
                    <a:pt x="2371" y="17040"/>
                  </a:lnTo>
                  <a:lnTo>
                    <a:pt x="2675" y="17313"/>
                  </a:lnTo>
                  <a:lnTo>
                    <a:pt x="2978" y="17040"/>
                  </a:lnTo>
                  <a:lnTo>
                    <a:pt x="2978" y="16508"/>
                  </a:lnTo>
                  <a:lnTo>
                    <a:pt x="2675" y="16781"/>
                  </a:lnTo>
                  <a:lnTo>
                    <a:pt x="2371" y="16508"/>
                  </a:lnTo>
                  <a:close/>
                  <a:moveTo>
                    <a:pt x="3580" y="16508"/>
                  </a:moveTo>
                  <a:lnTo>
                    <a:pt x="3580" y="17040"/>
                  </a:lnTo>
                  <a:lnTo>
                    <a:pt x="3884" y="17313"/>
                  </a:lnTo>
                  <a:lnTo>
                    <a:pt x="4187" y="17040"/>
                  </a:lnTo>
                  <a:lnTo>
                    <a:pt x="4187" y="16508"/>
                  </a:lnTo>
                  <a:lnTo>
                    <a:pt x="3884" y="16781"/>
                  </a:lnTo>
                  <a:lnTo>
                    <a:pt x="3580" y="16508"/>
                  </a:lnTo>
                  <a:close/>
                  <a:moveTo>
                    <a:pt x="4794" y="16508"/>
                  </a:moveTo>
                  <a:lnTo>
                    <a:pt x="4794" y="17040"/>
                  </a:lnTo>
                  <a:lnTo>
                    <a:pt x="5098" y="17313"/>
                  </a:lnTo>
                  <a:lnTo>
                    <a:pt x="5401" y="17040"/>
                  </a:lnTo>
                  <a:lnTo>
                    <a:pt x="5401" y="16508"/>
                  </a:lnTo>
                  <a:lnTo>
                    <a:pt x="5098" y="16781"/>
                  </a:lnTo>
                  <a:lnTo>
                    <a:pt x="4794" y="16508"/>
                  </a:lnTo>
                  <a:close/>
                  <a:moveTo>
                    <a:pt x="6008" y="16508"/>
                  </a:moveTo>
                  <a:lnTo>
                    <a:pt x="6008" y="17040"/>
                  </a:lnTo>
                  <a:lnTo>
                    <a:pt x="6312" y="17313"/>
                  </a:lnTo>
                  <a:lnTo>
                    <a:pt x="6615" y="17040"/>
                  </a:lnTo>
                  <a:lnTo>
                    <a:pt x="6615" y="16508"/>
                  </a:lnTo>
                  <a:lnTo>
                    <a:pt x="6312" y="16781"/>
                  </a:lnTo>
                  <a:lnTo>
                    <a:pt x="6008" y="16508"/>
                  </a:lnTo>
                  <a:close/>
                  <a:moveTo>
                    <a:pt x="7221" y="16508"/>
                  </a:moveTo>
                  <a:lnTo>
                    <a:pt x="7221" y="17040"/>
                  </a:lnTo>
                  <a:lnTo>
                    <a:pt x="7525" y="17313"/>
                  </a:lnTo>
                  <a:lnTo>
                    <a:pt x="7829" y="17040"/>
                  </a:lnTo>
                  <a:lnTo>
                    <a:pt x="7829" y="16508"/>
                  </a:lnTo>
                  <a:lnTo>
                    <a:pt x="7525" y="16781"/>
                  </a:lnTo>
                  <a:lnTo>
                    <a:pt x="7221" y="16508"/>
                  </a:lnTo>
                  <a:close/>
                  <a:moveTo>
                    <a:pt x="8435" y="16508"/>
                  </a:moveTo>
                  <a:lnTo>
                    <a:pt x="8435" y="17040"/>
                  </a:lnTo>
                  <a:lnTo>
                    <a:pt x="8739" y="17313"/>
                  </a:lnTo>
                  <a:lnTo>
                    <a:pt x="9043" y="17040"/>
                  </a:lnTo>
                  <a:lnTo>
                    <a:pt x="9043" y="16508"/>
                  </a:lnTo>
                  <a:lnTo>
                    <a:pt x="8739" y="16781"/>
                  </a:lnTo>
                  <a:lnTo>
                    <a:pt x="8435" y="16508"/>
                  </a:lnTo>
                  <a:close/>
                  <a:moveTo>
                    <a:pt x="9649" y="16508"/>
                  </a:moveTo>
                  <a:lnTo>
                    <a:pt x="9649" y="17040"/>
                  </a:lnTo>
                  <a:lnTo>
                    <a:pt x="9953" y="17313"/>
                  </a:lnTo>
                  <a:lnTo>
                    <a:pt x="10256" y="17040"/>
                  </a:lnTo>
                  <a:lnTo>
                    <a:pt x="10256" y="16508"/>
                  </a:lnTo>
                  <a:lnTo>
                    <a:pt x="9953" y="16781"/>
                  </a:lnTo>
                  <a:lnTo>
                    <a:pt x="9649" y="16508"/>
                  </a:lnTo>
                  <a:close/>
                  <a:moveTo>
                    <a:pt x="10860" y="16508"/>
                  </a:moveTo>
                  <a:lnTo>
                    <a:pt x="10860" y="17040"/>
                  </a:lnTo>
                  <a:lnTo>
                    <a:pt x="11164" y="17313"/>
                  </a:lnTo>
                  <a:lnTo>
                    <a:pt x="11468" y="17040"/>
                  </a:lnTo>
                  <a:lnTo>
                    <a:pt x="11468" y="16508"/>
                  </a:lnTo>
                  <a:lnTo>
                    <a:pt x="11164" y="16781"/>
                  </a:lnTo>
                  <a:lnTo>
                    <a:pt x="10860" y="16508"/>
                  </a:lnTo>
                  <a:close/>
                  <a:moveTo>
                    <a:pt x="12074" y="16508"/>
                  </a:moveTo>
                  <a:lnTo>
                    <a:pt x="12074" y="17040"/>
                  </a:lnTo>
                  <a:lnTo>
                    <a:pt x="12378" y="17313"/>
                  </a:lnTo>
                  <a:lnTo>
                    <a:pt x="12682" y="17040"/>
                  </a:lnTo>
                  <a:lnTo>
                    <a:pt x="12682" y="16508"/>
                  </a:lnTo>
                  <a:lnTo>
                    <a:pt x="12378" y="16781"/>
                  </a:lnTo>
                  <a:lnTo>
                    <a:pt x="12074" y="16508"/>
                  </a:lnTo>
                  <a:close/>
                  <a:moveTo>
                    <a:pt x="13288" y="16508"/>
                  </a:moveTo>
                  <a:lnTo>
                    <a:pt x="13288" y="17040"/>
                  </a:lnTo>
                  <a:lnTo>
                    <a:pt x="13592" y="17313"/>
                  </a:lnTo>
                  <a:lnTo>
                    <a:pt x="13896" y="17040"/>
                  </a:lnTo>
                  <a:lnTo>
                    <a:pt x="13896" y="16508"/>
                  </a:lnTo>
                  <a:lnTo>
                    <a:pt x="13592" y="16781"/>
                  </a:lnTo>
                  <a:lnTo>
                    <a:pt x="13288" y="16508"/>
                  </a:lnTo>
                  <a:close/>
                  <a:moveTo>
                    <a:pt x="14502" y="16508"/>
                  </a:moveTo>
                  <a:lnTo>
                    <a:pt x="14502" y="17040"/>
                  </a:lnTo>
                  <a:lnTo>
                    <a:pt x="14806" y="17313"/>
                  </a:lnTo>
                  <a:lnTo>
                    <a:pt x="15110" y="17040"/>
                  </a:lnTo>
                  <a:lnTo>
                    <a:pt x="15110" y="16508"/>
                  </a:lnTo>
                  <a:lnTo>
                    <a:pt x="14806" y="16781"/>
                  </a:lnTo>
                  <a:lnTo>
                    <a:pt x="14502" y="16508"/>
                  </a:lnTo>
                  <a:close/>
                  <a:moveTo>
                    <a:pt x="15716" y="16508"/>
                  </a:moveTo>
                  <a:lnTo>
                    <a:pt x="15716" y="17040"/>
                  </a:lnTo>
                  <a:lnTo>
                    <a:pt x="16019" y="17313"/>
                  </a:lnTo>
                  <a:lnTo>
                    <a:pt x="16323" y="17040"/>
                  </a:lnTo>
                  <a:lnTo>
                    <a:pt x="16323" y="16508"/>
                  </a:lnTo>
                  <a:lnTo>
                    <a:pt x="16019" y="16781"/>
                  </a:lnTo>
                  <a:lnTo>
                    <a:pt x="15716" y="16508"/>
                  </a:lnTo>
                  <a:close/>
                  <a:moveTo>
                    <a:pt x="16930" y="16508"/>
                  </a:moveTo>
                  <a:lnTo>
                    <a:pt x="16930" y="17040"/>
                  </a:lnTo>
                  <a:lnTo>
                    <a:pt x="17233" y="17313"/>
                  </a:lnTo>
                  <a:lnTo>
                    <a:pt x="17537" y="17040"/>
                  </a:lnTo>
                  <a:lnTo>
                    <a:pt x="17537" y="16508"/>
                  </a:lnTo>
                  <a:lnTo>
                    <a:pt x="17233" y="16781"/>
                  </a:lnTo>
                  <a:lnTo>
                    <a:pt x="16930" y="16508"/>
                  </a:lnTo>
                  <a:close/>
                  <a:moveTo>
                    <a:pt x="18139" y="16508"/>
                  </a:moveTo>
                  <a:lnTo>
                    <a:pt x="18139" y="17040"/>
                  </a:lnTo>
                  <a:lnTo>
                    <a:pt x="18443" y="17313"/>
                  </a:lnTo>
                  <a:lnTo>
                    <a:pt x="18746" y="17040"/>
                  </a:lnTo>
                  <a:lnTo>
                    <a:pt x="18746" y="16508"/>
                  </a:lnTo>
                  <a:lnTo>
                    <a:pt x="18443" y="16781"/>
                  </a:lnTo>
                  <a:lnTo>
                    <a:pt x="18139" y="16508"/>
                  </a:lnTo>
                  <a:close/>
                  <a:moveTo>
                    <a:pt x="19353" y="16508"/>
                  </a:moveTo>
                  <a:lnTo>
                    <a:pt x="19353" y="17040"/>
                  </a:lnTo>
                  <a:lnTo>
                    <a:pt x="19656" y="17313"/>
                  </a:lnTo>
                  <a:lnTo>
                    <a:pt x="19961" y="17040"/>
                  </a:lnTo>
                  <a:lnTo>
                    <a:pt x="19961" y="16508"/>
                  </a:lnTo>
                  <a:lnTo>
                    <a:pt x="19656" y="16781"/>
                  </a:lnTo>
                  <a:lnTo>
                    <a:pt x="19353" y="16508"/>
                  </a:lnTo>
                  <a:close/>
                  <a:moveTo>
                    <a:pt x="20567" y="16508"/>
                  </a:moveTo>
                  <a:lnTo>
                    <a:pt x="20567" y="17040"/>
                  </a:lnTo>
                  <a:lnTo>
                    <a:pt x="20870" y="17313"/>
                  </a:lnTo>
                  <a:lnTo>
                    <a:pt x="21174" y="17040"/>
                  </a:lnTo>
                  <a:lnTo>
                    <a:pt x="21174" y="16508"/>
                  </a:lnTo>
                  <a:lnTo>
                    <a:pt x="20870" y="16781"/>
                  </a:lnTo>
                  <a:lnTo>
                    <a:pt x="20567" y="16508"/>
                  </a:lnTo>
                  <a:close/>
                  <a:moveTo>
                    <a:pt x="854" y="17300"/>
                  </a:moveTo>
                  <a:lnTo>
                    <a:pt x="550" y="17572"/>
                  </a:lnTo>
                  <a:lnTo>
                    <a:pt x="550" y="18104"/>
                  </a:lnTo>
                  <a:lnTo>
                    <a:pt x="854" y="17832"/>
                  </a:lnTo>
                  <a:lnTo>
                    <a:pt x="1157" y="18104"/>
                  </a:lnTo>
                  <a:lnTo>
                    <a:pt x="1157" y="17572"/>
                  </a:lnTo>
                  <a:lnTo>
                    <a:pt x="854" y="17300"/>
                  </a:lnTo>
                  <a:close/>
                  <a:moveTo>
                    <a:pt x="2067" y="17300"/>
                  </a:moveTo>
                  <a:lnTo>
                    <a:pt x="1764" y="17572"/>
                  </a:lnTo>
                  <a:lnTo>
                    <a:pt x="1764" y="18104"/>
                  </a:lnTo>
                  <a:lnTo>
                    <a:pt x="2067" y="17832"/>
                  </a:lnTo>
                  <a:lnTo>
                    <a:pt x="2371" y="18104"/>
                  </a:lnTo>
                  <a:lnTo>
                    <a:pt x="2371" y="17572"/>
                  </a:lnTo>
                  <a:lnTo>
                    <a:pt x="2067" y="17300"/>
                  </a:lnTo>
                  <a:close/>
                  <a:moveTo>
                    <a:pt x="3281" y="17300"/>
                  </a:moveTo>
                  <a:lnTo>
                    <a:pt x="2978" y="17572"/>
                  </a:lnTo>
                  <a:lnTo>
                    <a:pt x="2978" y="18104"/>
                  </a:lnTo>
                  <a:lnTo>
                    <a:pt x="3281" y="17832"/>
                  </a:lnTo>
                  <a:lnTo>
                    <a:pt x="3585" y="18104"/>
                  </a:lnTo>
                  <a:lnTo>
                    <a:pt x="3585" y="17572"/>
                  </a:lnTo>
                  <a:lnTo>
                    <a:pt x="3281" y="17300"/>
                  </a:lnTo>
                  <a:close/>
                  <a:moveTo>
                    <a:pt x="4491" y="17300"/>
                  </a:moveTo>
                  <a:lnTo>
                    <a:pt x="4187" y="17572"/>
                  </a:lnTo>
                  <a:lnTo>
                    <a:pt x="4187" y="18104"/>
                  </a:lnTo>
                  <a:lnTo>
                    <a:pt x="4491" y="17832"/>
                  </a:lnTo>
                  <a:lnTo>
                    <a:pt x="4794" y="18104"/>
                  </a:lnTo>
                  <a:lnTo>
                    <a:pt x="4794" y="17572"/>
                  </a:lnTo>
                  <a:lnTo>
                    <a:pt x="4491" y="17300"/>
                  </a:lnTo>
                  <a:close/>
                  <a:moveTo>
                    <a:pt x="5704" y="17300"/>
                  </a:moveTo>
                  <a:lnTo>
                    <a:pt x="5400" y="17572"/>
                  </a:lnTo>
                  <a:lnTo>
                    <a:pt x="5400" y="18104"/>
                  </a:lnTo>
                  <a:lnTo>
                    <a:pt x="5704" y="17832"/>
                  </a:lnTo>
                  <a:lnTo>
                    <a:pt x="6008" y="18104"/>
                  </a:lnTo>
                  <a:lnTo>
                    <a:pt x="6008" y="17572"/>
                  </a:lnTo>
                  <a:lnTo>
                    <a:pt x="5704" y="17300"/>
                  </a:lnTo>
                  <a:close/>
                  <a:moveTo>
                    <a:pt x="6919" y="17300"/>
                  </a:moveTo>
                  <a:lnTo>
                    <a:pt x="6615" y="17572"/>
                  </a:lnTo>
                  <a:lnTo>
                    <a:pt x="6615" y="18104"/>
                  </a:lnTo>
                  <a:lnTo>
                    <a:pt x="6919" y="17832"/>
                  </a:lnTo>
                  <a:lnTo>
                    <a:pt x="7222" y="18104"/>
                  </a:lnTo>
                  <a:lnTo>
                    <a:pt x="7222" y="17572"/>
                  </a:lnTo>
                  <a:lnTo>
                    <a:pt x="6919" y="17300"/>
                  </a:lnTo>
                  <a:close/>
                  <a:moveTo>
                    <a:pt x="8132" y="17300"/>
                  </a:moveTo>
                  <a:lnTo>
                    <a:pt x="7828" y="17572"/>
                  </a:lnTo>
                  <a:lnTo>
                    <a:pt x="7828" y="18104"/>
                  </a:lnTo>
                  <a:lnTo>
                    <a:pt x="8132" y="17832"/>
                  </a:lnTo>
                  <a:lnTo>
                    <a:pt x="8436" y="18104"/>
                  </a:lnTo>
                  <a:lnTo>
                    <a:pt x="8436" y="17572"/>
                  </a:lnTo>
                  <a:lnTo>
                    <a:pt x="8132" y="17300"/>
                  </a:lnTo>
                  <a:close/>
                  <a:moveTo>
                    <a:pt x="9346" y="17300"/>
                  </a:moveTo>
                  <a:lnTo>
                    <a:pt x="9042" y="17572"/>
                  </a:lnTo>
                  <a:lnTo>
                    <a:pt x="9042" y="18104"/>
                  </a:lnTo>
                  <a:lnTo>
                    <a:pt x="9346" y="17832"/>
                  </a:lnTo>
                  <a:lnTo>
                    <a:pt x="9650" y="18104"/>
                  </a:lnTo>
                  <a:lnTo>
                    <a:pt x="9650" y="17572"/>
                  </a:lnTo>
                  <a:lnTo>
                    <a:pt x="9346" y="17300"/>
                  </a:lnTo>
                  <a:close/>
                  <a:moveTo>
                    <a:pt x="10560" y="17300"/>
                  </a:moveTo>
                  <a:lnTo>
                    <a:pt x="10256" y="17572"/>
                  </a:lnTo>
                  <a:lnTo>
                    <a:pt x="10256" y="18104"/>
                  </a:lnTo>
                  <a:lnTo>
                    <a:pt x="10560" y="17832"/>
                  </a:lnTo>
                  <a:lnTo>
                    <a:pt x="10864" y="18104"/>
                  </a:lnTo>
                  <a:lnTo>
                    <a:pt x="10864" y="17572"/>
                  </a:lnTo>
                  <a:lnTo>
                    <a:pt x="10560" y="17300"/>
                  </a:lnTo>
                  <a:close/>
                  <a:moveTo>
                    <a:pt x="11771" y="17300"/>
                  </a:moveTo>
                  <a:lnTo>
                    <a:pt x="11467" y="17572"/>
                  </a:lnTo>
                  <a:lnTo>
                    <a:pt x="11467" y="18104"/>
                  </a:lnTo>
                  <a:lnTo>
                    <a:pt x="11771" y="17832"/>
                  </a:lnTo>
                  <a:lnTo>
                    <a:pt x="12075" y="18104"/>
                  </a:lnTo>
                  <a:lnTo>
                    <a:pt x="12075" y="17572"/>
                  </a:lnTo>
                  <a:lnTo>
                    <a:pt x="11771" y="17300"/>
                  </a:lnTo>
                  <a:close/>
                  <a:moveTo>
                    <a:pt x="12985" y="17300"/>
                  </a:moveTo>
                  <a:lnTo>
                    <a:pt x="12681" y="17572"/>
                  </a:lnTo>
                  <a:lnTo>
                    <a:pt x="12681" y="18104"/>
                  </a:lnTo>
                  <a:lnTo>
                    <a:pt x="12985" y="17832"/>
                  </a:lnTo>
                  <a:lnTo>
                    <a:pt x="13289" y="18104"/>
                  </a:lnTo>
                  <a:lnTo>
                    <a:pt x="13289" y="17572"/>
                  </a:lnTo>
                  <a:lnTo>
                    <a:pt x="12985" y="17300"/>
                  </a:lnTo>
                  <a:close/>
                  <a:moveTo>
                    <a:pt x="14199" y="17300"/>
                  </a:moveTo>
                  <a:lnTo>
                    <a:pt x="13895" y="17572"/>
                  </a:lnTo>
                  <a:lnTo>
                    <a:pt x="13895" y="18104"/>
                  </a:lnTo>
                  <a:lnTo>
                    <a:pt x="14199" y="17832"/>
                  </a:lnTo>
                  <a:lnTo>
                    <a:pt x="14502" y="18104"/>
                  </a:lnTo>
                  <a:lnTo>
                    <a:pt x="14502" y="17572"/>
                  </a:lnTo>
                  <a:lnTo>
                    <a:pt x="14199" y="17300"/>
                  </a:lnTo>
                  <a:close/>
                  <a:moveTo>
                    <a:pt x="15412" y="17300"/>
                  </a:moveTo>
                  <a:lnTo>
                    <a:pt x="15109" y="17572"/>
                  </a:lnTo>
                  <a:lnTo>
                    <a:pt x="15109" y="18104"/>
                  </a:lnTo>
                  <a:lnTo>
                    <a:pt x="15412" y="17832"/>
                  </a:lnTo>
                  <a:lnTo>
                    <a:pt x="15716" y="18104"/>
                  </a:lnTo>
                  <a:lnTo>
                    <a:pt x="15716" y="17572"/>
                  </a:lnTo>
                  <a:lnTo>
                    <a:pt x="15412" y="17300"/>
                  </a:lnTo>
                  <a:close/>
                  <a:moveTo>
                    <a:pt x="16626" y="17300"/>
                  </a:moveTo>
                  <a:lnTo>
                    <a:pt x="16323" y="17572"/>
                  </a:lnTo>
                  <a:lnTo>
                    <a:pt x="16323" y="18104"/>
                  </a:lnTo>
                  <a:lnTo>
                    <a:pt x="16626" y="17832"/>
                  </a:lnTo>
                  <a:lnTo>
                    <a:pt x="16930" y="18104"/>
                  </a:lnTo>
                  <a:lnTo>
                    <a:pt x="16930" y="17572"/>
                  </a:lnTo>
                  <a:lnTo>
                    <a:pt x="16626" y="17300"/>
                  </a:lnTo>
                  <a:close/>
                  <a:moveTo>
                    <a:pt x="17840" y="17300"/>
                  </a:moveTo>
                  <a:lnTo>
                    <a:pt x="17537" y="17572"/>
                  </a:lnTo>
                  <a:lnTo>
                    <a:pt x="17537" y="18104"/>
                  </a:lnTo>
                  <a:lnTo>
                    <a:pt x="17840" y="17832"/>
                  </a:lnTo>
                  <a:lnTo>
                    <a:pt x="18144" y="18104"/>
                  </a:lnTo>
                  <a:lnTo>
                    <a:pt x="18144" y="17572"/>
                  </a:lnTo>
                  <a:lnTo>
                    <a:pt x="17840" y="17300"/>
                  </a:lnTo>
                  <a:close/>
                  <a:moveTo>
                    <a:pt x="19050" y="17300"/>
                  </a:moveTo>
                  <a:lnTo>
                    <a:pt x="18746" y="17572"/>
                  </a:lnTo>
                  <a:lnTo>
                    <a:pt x="18746" y="18104"/>
                  </a:lnTo>
                  <a:lnTo>
                    <a:pt x="19050" y="17832"/>
                  </a:lnTo>
                  <a:lnTo>
                    <a:pt x="19353" y="18104"/>
                  </a:lnTo>
                  <a:lnTo>
                    <a:pt x="19353" y="17572"/>
                  </a:lnTo>
                  <a:lnTo>
                    <a:pt x="19050" y="17300"/>
                  </a:lnTo>
                  <a:close/>
                  <a:moveTo>
                    <a:pt x="20263" y="17300"/>
                  </a:moveTo>
                  <a:lnTo>
                    <a:pt x="19960" y="17572"/>
                  </a:lnTo>
                  <a:lnTo>
                    <a:pt x="19960" y="18104"/>
                  </a:lnTo>
                  <a:lnTo>
                    <a:pt x="20263" y="17832"/>
                  </a:lnTo>
                  <a:lnTo>
                    <a:pt x="20567" y="18104"/>
                  </a:lnTo>
                  <a:lnTo>
                    <a:pt x="20567" y="17572"/>
                  </a:lnTo>
                  <a:lnTo>
                    <a:pt x="20263" y="17300"/>
                  </a:lnTo>
                  <a:close/>
                  <a:moveTo>
                    <a:pt x="21477" y="17300"/>
                  </a:moveTo>
                  <a:lnTo>
                    <a:pt x="21174" y="17572"/>
                  </a:lnTo>
                  <a:lnTo>
                    <a:pt x="21174" y="18104"/>
                  </a:lnTo>
                  <a:lnTo>
                    <a:pt x="21477" y="17832"/>
                  </a:lnTo>
                  <a:lnTo>
                    <a:pt x="21600" y="17942"/>
                  </a:lnTo>
                  <a:lnTo>
                    <a:pt x="21600" y="17410"/>
                  </a:lnTo>
                  <a:lnTo>
                    <a:pt x="21477" y="17300"/>
                  </a:lnTo>
                  <a:close/>
                  <a:moveTo>
                    <a:pt x="551" y="18105"/>
                  </a:moveTo>
                  <a:lnTo>
                    <a:pt x="247" y="18377"/>
                  </a:lnTo>
                  <a:lnTo>
                    <a:pt x="0" y="18156"/>
                  </a:lnTo>
                  <a:lnTo>
                    <a:pt x="0" y="18688"/>
                  </a:lnTo>
                  <a:lnTo>
                    <a:pt x="247" y="18910"/>
                  </a:lnTo>
                  <a:lnTo>
                    <a:pt x="551" y="18637"/>
                  </a:lnTo>
                  <a:lnTo>
                    <a:pt x="551" y="18105"/>
                  </a:lnTo>
                  <a:close/>
                  <a:moveTo>
                    <a:pt x="1157" y="18105"/>
                  </a:moveTo>
                  <a:lnTo>
                    <a:pt x="1157" y="18637"/>
                  </a:lnTo>
                  <a:lnTo>
                    <a:pt x="1461" y="18910"/>
                  </a:lnTo>
                  <a:lnTo>
                    <a:pt x="1764" y="18637"/>
                  </a:lnTo>
                  <a:lnTo>
                    <a:pt x="1764" y="18105"/>
                  </a:lnTo>
                  <a:lnTo>
                    <a:pt x="1461" y="18377"/>
                  </a:lnTo>
                  <a:lnTo>
                    <a:pt x="1157" y="18105"/>
                  </a:lnTo>
                  <a:close/>
                  <a:moveTo>
                    <a:pt x="2371" y="18105"/>
                  </a:moveTo>
                  <a:lnTo>
                    <a:pt x="2371" y="18637"/>
                  </a:lnTo>
                  <a:lnTo>
                    <a:pt x="2675" y="18910"/>
                  </a:lnTo>
                  <a:lnTo>
                    <a:pt x="2978" y="18637"/>
                  </a:lnTo>
                  <a:lnTo>
                    <a:pt x="2978" y="18105"/>
                  </a:lnTo>
                  <a:lnTo>
                    <a:pt x="2675" y="18377"/>
                  </a:lnTo>
                  <a:lnTo>
                    <a:pt x="2371" y="18105"/>
                  </a:lnTo>
                  <a:close/>
                  <a:moveTo>
                    <a:pt x="3580" y="18105"/>
                  </a:moveTo>
                  <a:lnTo>
                    <a:pt x="3580" y="18637"/>
                  </a:lnTo>
                  <a:lnTo>
                    <a:pt x="3884" y="18910"/>
                  </a:lnTo>
                  <a:lnTo>
                    <a:pt x="4187" y="18637"/>
                  </a:lnTo>
                  <a:lnTo>
                    <a:pt x="4187" y="18105"/>
                  </a:lnTo>
                  <a:lnTo>
                    <a:pt x="3884" y="18377"/>
                  </a:lnTo>
                  <a:lnTo>
                    <a:pt x="3580" y="18105"/>
                  </a:lnTo>
                  <a:close/>
                  <a:moveTo>
                    <a:pt x="4794" y="18105"/>
                  </a:moveTo>
                  <a:lnTo>
                    <a:pt x="4794" y="18637"/>
                  </a:lnTo>
                  <a:lnTo>
                    <a:pt x="5098" y="18910"/>
                  </a:lnTo>
                  <a:lnTo>
                    <a:pt x="5401" y="18637"/>
                  </a:lnTo>
                  <a:lnTo>
                    <a:pt x="5401" y="18105"/>
                  </a:lnTo>
                  <a:lnTo>
                    <a:pt x="5098" y="18377"/>
                  </a:lnTo>
                  <a:lnTo>
                    <a:pt x="4794" y="18105"/>
                  </a:lnTo>
                  <a:close/>
                  <a:moveTo>
                    <a:pt x="6008" y="18105"/>
                  </a:moveTo>
                  <a:lnTo>
                    <a:pt x="6008" y="18637"/>
                  </a:lnTo>
                  <a:lnTo>
                    <a:pt x="6312" y="18910"/>
                  </a:lnTo>
                  <a:lnTo>
                    <a:pt x="6615" y="18637"/>
                  </a:lnTo>
                  <a:lnTo>
                    <a:pt x="6615" y="18105"/>
                  </a:lnTo>
                  <a:lnTo>
                    <a:pt x="6312" y="18377"/>
                  </a:lnTo>
                  <a:lnTo>
                    <a:pt x="6008" y="18105"/>
                  </a:lnTo>
                  <a:close/>
                  <a:moveTo>
                    <a:pt x="7221" y="18105"/>
                  </a:moveTo>
                  <a:lnTo>
                    <a:pt x="7221" y="18637"/>
                  </a:lnTo>
                  <a:lnTo>
                    <a:pt x="7525" y="18910"/>
                  </a:lnTo>
                  <a:lnTo>
                    <a:pt x="7829" y="18637"/>
                  </a:lnTo>
                  <a:lnTo>
                    <a:pt x="7829" y="18105"/>
                  </a:lnTo>
                  <a:lnTo>
                    <a:pt x="7525" y="18377"/>
                  </a:lnTo>
                  <a:lnTo>
                    <a:pt x="7221" y="18105"/>
                  </a:lnTo>
                  <a:close/>
                  <a:moveTo>
                    <a:pt x="8435" y="18105"/>
                  </a:moveTo>
                  <a:lnTo>
                    <a:pt x="8435" y="18637"/>
                  </a:lnTo>
                  <a:lnTo>
                    <a:pt x="8739" y="18910"/>
                  </a:lnTo>
                  <a:lnTo>
                    <a:pt x="9043" y="18637"/>
                  </a:lnTo>
                  <a:lnTo>
                    <a:pt x="9043" y="18105"/>
                  </a:lnTo>
                  <a:lnTo>
                    <a:pt x="8739" y="18377"/>
                  </a:lnTo>
                  <a:lnTo>
                    <a:pt x="8435" y="18105"/>
                  </a:lnTo>
                  <a:close/>
                  <a:moveTo>
                    <a:pt x="9649" y="18105"/>
                  </a:moveTo>
                  <a:lnTo>
                    <a:pt x="9649" y="18637"/>
                  </a:lnTo>
                  <a:lnTo>
                    <a:pt x="9953" y="18910"/>
                  </a:lnTo>
                  <a:lnTo>
                    <a:pt x="10256" y="18637"/>
                  </a:lnTo>
                  <a:lnTo>
                    <a:pt x="10256" y="18105"/>
                  </a:lnTo>
                  <a:lnTo>
                    <a:pt x="9953" y="18377"/>
                  </a:lnTo>
                  <a:lnTo>
                    <a:pt x="9649" y="18105"/>
                  </a:lnTo>
                  <a:close/>
                  <a:moveTo>
                    <a:pt x="10860" y="18105"/>
                  </a:moveTo>
                  <a:lnTo>
                    <a:pt x="10860" y="18637"/>
                  </a:lnTo>
                  <a:lnTo>
                    <a:pt x="11164" y="18910"/>
                  </a:lnTo>
                  <a:lnTo>
                    <a:pt x="11468" y="18637"/>
                  </a:lnTo>
                  <a:lnTo>
                    <a:pt x="11468" y="18105"/>
                  </a:lnTo>
                  <a:lnTo>
                    <a:pt x="11164" y="18377"/>
                  </a:lnTo>
                  <a:lnTo>
                    <a:pt x="10860" y="18105"/>
                  </a:lnTo>
                  <a:close/>
                  <a:moveTo>
                    <a:pt x="12074" y="18105"/>
                  </a:moveTo>
                  <a:lnTo>
                    <a:pt x="12074" y="18637"/>
                  </a:lnTo>
                  <a:lnTo>
                    <a:pt x="12378" y="18910"/>
                  </a:lnTo>
                  <a:lnTo>
                    <a:pt x="12682" y="18637"/>
                  </a:lnTo>
                  <a:lnTo>
                    <a:pt x="12682" y="18105"/>
                  </a:lnTo>
                  <a:lnTo>
                    <a:pt x="12378" y="18377"/>
                  </a:lnTo>
                  <a:lnTo>
                    <a:pt x="12074" y="18105"/>
                  </a:lnTo>
                  <a:close/>
                  <a:moveTo>
                    <a:pt x="13288" y="18105"/>
                  </a:moveTo>
                  <a:lnTo>
                    <a:pt x="13288" y="18637"/>
                  </a:lnTo>
                  <a:lnTo>
                    <a:pt x="13592" y="18910"/>
                  </a:lnTo>
                  <a:lnTo>
                    <a:pt x="13896" y="18637"/>
                  </a:lnTo>
                  <a:lnTo>
                    <a:pt x="13896" y="18105"/>
                  </a:lnTo>
                  <a:lnTo>
                    <a:pt x="13592" y="18377"/>
                  </a:lnTo>
                  <a:lnTo>
                    <a:pt x="13288" y="18105"/>
                  </a:lnTo>
                  <a:close/>
                  <a:moveTo>
                    <a:pt x="14502" y="18105"/>
                  </a:moveTo>
                  <a:lnTo>
                    <a:pt x="14502" y="18637"/>
                  </a:lnTo>
                  <a:lnTo>
                    <a:pt x="14806" y="18910"/>
                  </a:lnTo>
                  <a:lnTo>
                    <a:pt x="15110" y="18637"/>
                  </a:lnTo>
                  <a:lnTo>
                    <a:pt x="15110" y="18105"/>
                  </a:lnTo>
                  <a:lnTo>
                    <a:pt x="14806" y="18377"/>
                  </a:lnTo>
                  <a:lnTo>
                    <a:pt x="14502" y="18105"/>
                  </a:lnTo>
                  <a:close/>
                  <a:moveTo>
                    <a:pt x="15716" y="18105"/>
                  </a:moveTo>
                  <a:lnTo>
                    <a:pt x="15716" y="18637"/>
                  </a:lnTo>
                  <a:lnTo>
                    <a:pt x="16019" y="18910"/>
                  </a:lnTo>
                  <a:lnTo>
                    <a:pt x="16323" y="18637"/>
                  </a:lnTo>
                  <a:lnTo>
                    <a:pt x="16323" y="18105"/>
                  </a:lnTo>
                  <a:lnTo>
                    <a:pt x="16019" y="18377"/>
                  </a:lnTo>
                  <a:lnTo>
                    <a:pt x="15716" y="18105"/>
                  </a:lnTo>
                  <a:close/>
                  <a:moveTo>
                    <a:pt x="16930" y="18105"/>
                  </a:moveTo>
                  <a:lnTo>
                    <a:pt x="16930" y="18637"/>
                  </a:lnTo>
                  <a:lnTo>
                    <a:pt x="17233" y="18910"/>
                  </a:lnTo>
                  <a:lnTo>
                    <a:pt x="17537" y="18637"/>
                  </a:lnTo>
                  <a:lnTo>
                    <a:pt x="17537" y="18105"/>
                  </a:lnTo>
                  <a:lnTo>
                    <a:pt x="17233" y="18377"/>
                  </a:lnTo>
                  <a:lnTo>
                    <a:pt x="16930" y="18105"/>
                  </a:lnTo>
                  <a:close/>
                  <a:moveTo>
                    <a:pt x="18139" y="18105"/>
                  </a:moveTo>
                  <a:lnTo>
                    <a:pt x="18139" y="18637"/>
                  </a:lnTo>
                  <a:lnTo>
                    <a:pt x="18443" y="18910"/>
                  </a:lnTo>
                  <a:lnTo>
                    <a:pt x="18746" y="18637"/>
                  </a:lnTo>
                  <a:lnTo>
                    <a:pt x="18746" y="18105"/>
                  </a:lnTo>
                  <a:lnTo>
                    <a:pt x="18443" y="18377"/>
                  </a:lnTo>
                  <a:lnTo>
                    <a:pt x="18139" y="18105"/>
                  </a:lnTo>
                  <a:close/>
                  <a:moveTo>
                    <a:pt x="19353" y="18105"/>
                  </a:moveTo>
                  <a:lnTo>
                    <a:pt x="19353" y="18637"/>
                  </a:lnTo>
                  <a:lnTo>
                    <a:pt x="19656" y="18910"/>
                  </a:lnTo>
                  <a:lnTo>
                    <a:pt x="19961" y="18637"/>
                  </a:lnTo>
                  <a:lnTo>
                    <a:pt x="19961" y="18105"/>
                  </a:lnTo>
                  <a:lnTo>
                    <a:pt x="19656" y="18377"/>
                  </a:lnTo>
                  <a:lnTo>
                    <a:pt x="19353" y="18105"/>
                  </a:lnTo>
                  <a:close/>
                  <a:moveTo>
                    <a:pt x="20567" y="18105"/>
                  </a:moveTo>
                  <a:lnTo>
                    <a:pt x="20567" y="18637"/>
                  </a:lnTo>
                  <a:lnTo>
                    <a:pt x="20870" y="18910"/>
                  </a:lnTo>
                  <a:lnTo>
                    <a:pt x="21174" y="18637"/>
                  </a:lnTo>
                  <a:lnTo>
                    <a:pt x="21174" y="18105"/>
                  </a:lnTo>
                  <a:lnTo>
                    <a:pt x="20870" y="18377"/>
                  </a:lnTo>
                  <a:lnTo>
                    <a:pt x="20567" y="18105"/>
                  </a:lnTo>
                  <a:close/>
                  <a:moveTo>
                    <a:pt x="854" y="18897"/>
                  </a:moveTo>
                  <a:lnTo>
                    <a:pt x="550" y="19169"/>
                  </a:lnTo>
                  <a:lnTo>
                    <a:pt x="550" y="19701"/>
                  </a:lnTo>
                  <a:lnTo>
                    <a:pt x="854" y="19429"/>
                  </a:lnTo>
                  <a:lnTo>
                    <a:pt x="1157" y="19701"/>
                  </a:lnTo>
                  <a:lnTo>
                    <a:pt x="1157" y="19169"/>
                  </a:lnTo>
                  <a:lnTo>
                    <a:pt x="854" y="18897"/>
                  </a:lnTo>
                  <a:close/>
                  <a:moveTo>
                    <a:pt x="2067" y="18897"/>
                  </a:moveTo>
                  <a:lnTo>
                    <a:pt x="1764" y="19169"/>
                  </a:lnTo>
                  <a:lnTo>
                    <a:pt x="1764" y="19701"/>
                  </a:lnTo>
                  <a:lnTo>
                    <a:pt x="2067" y="19429"/>
                  </a:lnTo>
                  <a:lnTo>
                    <a:pt x="2371" y="19701"/>
                  </a:lnTo>
                  <a:lnTo>
                    <a:pt x="2371" y="19169"/>
                  </a:lnTo>
                  <a:lnTo>
                    <a:pt x="2067" y="18897"/>
                  </a:lnTo>
                  <a:close/>
                  <a:moveTo>
                    <a:pt x="3281" y="18897"/>
                  </a:moveTo>
                  <a:lnTo>
                    <a:pt x="2978" y="19169"/>
                  </a:lnTo>
                  <a:lnTo>
                    <a:pt x="2978" y="19701"/>
                  </a:lnTo>
                  <a:lnTo>
                    <a:pt x="3281" y="19429"/>
                  </a:lnTo>
                  <a:lnTo>
                    <a:pt x="3585" y="19701"/>
                  </a:lnTo>
                  <a:lnTo>
                    <a:pt x="3585" y="19169"/>
                  </a:lnTo>
                  <a:lnTo>
                    <a:pt x="3281" y="18897"/>
                  </a:lnTo>
                  <a:close/>
                  <a:moveTo>
                    <a:pt x="4491" y="18897"/>
                  </a:moveTo>
                  <a:lnTo>
                    <a:pt x="4187" y="19169"/>
                  </a:lnTo>
                  <a:lnTo>
                    <a:pt x="4187" y="19701"/>
                  </a:lnTo>
                  <a:lnTo>
                    <a:pt x="4491" y="19429"/>
                  </a:lnTo>
                  <a:lnTo>
                    <a:pt x="4794" y="19701"/>
                  </a:lnTo>
                  <a:lnTo>
                    <a:pt x="4794" y="19169"/>
                  </a:lnTo>
                  <a:lnTo>
                    <a:pt x="4491" y="18897"/>
                  </a:lnTo>
                  <a:close/>
                  <a:moveTo>
                    <a:pt x="5704" y="18897"/>
                  </a:moveTo>
                  <a:lnTo>
                    <a:pt x="5400" y="19169"/>
                  </a:lnTo>
                  <a:lnTo>
                    <a:pt x="5400" y="19701"/>
                  </a:lnTo>
                  <a:lnTo>
                    <a:pt x="5704" y="19429"/>
                  </a:lnTo>
                  <a:lnTo>
                    <a:pt x="6008" y="19701"/>
                  </a:lnTo>
                  <a:lnTo>
                    <a:pt x="6008" y="19169"/>
                  </a:lnTo>
                  <a:lnTo>
                    <a:pt x="5704" y="18897"/>
                  </a:lnTo>
                  <a:close/>
                  <a:moveTo>
                    <a:pt x="6919" y="18897"/>
                  </a:moveTo>
                  <a:lnTo>
                    <a:pt x="6615" y="19169"/>
                  </a:lnTo>
                  <a:lnTo>
                    <a:pt x="6615" y="19701"/>
                  </a:lnTo>
                  <a:lnTo>
                    <a:pt x="6919" y="19429"/>
                  </a:lnTo>
                  <a:lnTo>
                    <a:pt x="7222" y="19701"/>
                  </a:lnTo>
                  <a:lnTo>
                    <a:pt x="7222" y="19169"/>
                  </a:lnTo>
                  <a:lnTo>
                    <a:pt x="6919" y="18897"/>
                  </a:lnTo>
                  <a:close/>
                  <a:moveTo>
                    <a:pt x="8132" y="18897"/>
                  </a:moveTo>
                  <a:lnTo>
                    <a:pt x="7828" y="19169"/>
                  </a:lnTo>
                  <a:lnTo>
                    <a:pt x="7828" y="19701"/>
                  </a:lnTo>
                  <a:lnTo>
                    <a:pt x="8132" y="19429"/>
                  </a:lnTo>
                  <a:lnTo>
                    <a:pt x="8436" y="19701"/>
                  </a:lnTo>
                  <a:lnTo>
                    <a:pt x="8436" y="19169"/>
                  </a:lnTo>
                  <a:lnTo>
                    <a:pt x="8132" y="18897"/>
                  </a:lnTo>
                  <a:close/>
                  <a:moveTo>
                    <a:pt x="9346" y="18897"/>
                  </a:moveTo>
                  <a:lnTo>
                    <a:pt x="9042" y="19169"/>
                  </a:lnTo>
                  <a:lnTo>
                    <a:pt x="9042" y="19701"/>
                  </a:lnTo>
                  <a:lnTo>
                    <a:pt x="9346" y="19429"/>
                  </a:lnTo>
                  <a:lnTo>
                    <a:pt x="9650" y="19701"/>
                  </a:lnTo>
                  <a:lnTo>
                    <a:pt x="9650" y="19169"/>
                  </a:lnTo>
                  <a:lnTo>
                    <a:pt x="9346" y="18897"/>
                  </a:lnTo>
                  <a:close/>
                  <a:moveTo>
                    <a:pt x="10560" y="18897"/>
                  </a:moveTo>
                  <a:lnTo>
                    <a:pt x="10256" y="19169"/>
                  </a:lnTo>
                  <a:lnTo>
                    <a:pt x="10256" y="19701"/>
                  </a:lnTo>
                  <a:lnTo>
                    <a:pt x="10560" y="19429"/>
                  </a:lnTo>
                  <a:lnTo>
                    <a:pt x="10864" y="19701"/>
                  </a:lnTo>
                  <a:lnTo>
                    <a:pt x="10864" y="19169"/>
                  </a:lnTo>
                  <a:lnTo>
                    <a:pt x="10560" y="18897"/>
                  </a:lnTo>
                  <a:close/>
                  <a:moveTo>
                    <a:pt x="11771" y="18897"/>
                  </a:moveTo>
                  <a:lnTo>
                    <a:pt x="11467" y="19169"/>
                  </a:lnTo>
                  <a:lnTo>
                    <a:pt x="11467" y="19701"/>
                  </a:lnTo>
                  <a:lnTo>
                    <a:pt x="11771" y="19429"/>
                  </a:lnTo>
                  <a:lnTo>
                    <a:pt x="12075" y="19701"/>
                  </a:lnTo>
                  <a:lnTo>
                    <a:pt x="12075" y="19169"/>
                  </a:lnTo>
                  <a:lnTo>
                    <a:pt x="11771" y="18897"/>
                  </a:lnTo>
                  <a:close/>
                  <a:moveTo>
                    <a:pt x="12985" y="18897"/>
                  </a:moveTo>
                  <a:lnTo>
                    <a:pt x="12681" y="19169"/>
                  </a:lnTo>
                  <a:lnTo>
                    <a:pt x="12681" y="19701"/>
                  </a:lnTo>
                  <a:lnTo>
                    <a:pt x="12985" y="19429"/>
                  </a:lnTo>
                  <a:lnTo>
                    <a:pt x="13289" y="19701"/>
                  </a:lnTo>
                  <a:lnTo>
                    <a:pt x="13289" y="19169"/>
                  </a:lnTo>
                  <a:lnTo>
                    <a:pt x="12985" y="18897"/>
                  </a:lnTo>
                  <a:close/>
                  <a:moveTo>
                    <a:pt x="14199" y="18897"/>
                  </a:moveTo>
                  <a:lnTo>
                    <a:pt x="13895" y="19169"/>
                  </a:lnTo>
                  <a:lnTo>
                    <a:pt x="13895" y="19701"/>
                  </a:lnTo>
                  <a:lnTo>
                    <a:pt x="14199" y="19429"/>
                  </a:lnTo>
                  <a:lnTo>
                    <a:pt x="14502" y="19701"/>
                  </a:lnTo>
                  <a:lnTo>
                    <a:pt x="14502" y="19169"/>
                  </a:lnTo>
                  <a:lnTo>
                    <a:pt x="14199" y="18897"/>
                  </a:lnTo>
                  <a:close/>
                  <a:moveTo>
                    <a:pt x="15412" y="18897"/>
                  </a:moveTo>
                  <a:lnTo>
                    <a:pt x="15109" y="19169"/>
                  </a:lnTo>
                  <a:lnTo>
                    <a:pt x="15109" y="19701"/>
                  </a:lnTo>
                  <a:lnTo>
                    <a:pt x="15412" y="19429"/>
                  </a:lnTo>
                  <a:lnTo>
                    <a:pt x="15716" y="19701"/>
                  </a:lnTo>
                  <a:lnTo>
                    <a:pt x="15716" y="19169"/>
                  </a:lnTo>
                  <a:lnTo>
                    <a:pt x="15412" y="18897"/>
                  </a:lnTo>
                  <a:close/>
                  <a:moveTo>
                    <a:pt x="16626" y="18897"/>
                  </a:moveTo>
                  <a:lnTo>
                    <a:pt x="16323" y="19169"/>
                  </a:lnTo>
                  <a:lnTo>
                    <a:pt x="16323" y="19701"/>
                  </a:lnTo>
                  <a:lnTo>
                    <a:pt x="16626" y="19429"/>
                  </a:lnTo>
                  <a:lnTo>
                    <a:pt x="16930" y="19701"/>
                  </a:lnTo>
                  <a:lnTo>
                    <a:pt x="16930" y="19169"/>
                  </a:lnTo>
                  <a:lnTo>
                    <a:pt x="16626" y="18897"/>
                  </a:lnTo>
                  <a:close/>
                  <a:moveTo>
                    <a:pt x="17840" y="18897"/>
                  </a:moveTo>
                  <a:lnTo>
                    <a:pt x="17537" y="19169"/>
                  </a:lnTo>
                  <a:lnTo>
                    <a:pt x="17537" y="19701"/>
                  </a:lnTo>
                  <a:lnTo>
                    <a:pt x="17840" y="19429"/>
                  </a:lnTo>
                  <a:lnTo>
                    <a:pt x="18144" y="19701"/>
                  </a:lnTo>
                  <a:lnTo>
                    <a:pt x="18144" y="19169"/>
                  </a:lnTo>
                  <a:lnTo>
                    <a:pt x="17840" y="18897"/>
                  </a:lnTo>
                  <a:close/>
                  <a:moveTo>
                    <a:pt x="19050" y="18897"/>
                  </a:moveTo>
                  <a:lnTo>
                    <a:pt x="18746" y="19169"/>
                  </a:lnTo>
                  <a:lnTo>
                    <a:pt x="18746" y="19701"/>
                  </a:lnTo>
                  <a:lnTo>
                    <a:pt x="19050" y="19429"/>
                  </a:lnTo>
                  <a:lnTo>
                    <a:pt x="19353" y="19701"/>
                  </a:lnTo>
                  <a:lnTo>
                    <a:pt x="19353" y="19169"/>
                  </a:lnTo>
                  <a:lnTo>
                    <a:pt x="19050" y="18897"/>
                  </a:lnTo>
                  <a:close/>
                  <a:moveTo>
                    <a:pt x="20263" y="18897"/>
                  </a:moveTo>
                  <a:lnTo>
                    <a:pt x="19960" y="19169"/>
                  </a:lnTo>
                  <a:lnTo>
                    <a:pt x="19960" y="19701"/>
                  </a:lnTo>
                  <a:lnTo>
                    <a:pt x="20263" y="19429"/>
                  </a:lnTo>
                  <a:lnTo>
                    <a:pt x="20567" y="19701"/>
                  </a:lnTo>
                  <a:lnTo>
                    <a:pt x="20567" y="19169"/>
                  </a:lnTo>
                  <a:lnTo>
                    <a:pt x="20263" y="18897"/>
                  </a:lnTo>
                  <a:close/>
                  <a:moveTo>
                    <a:pt x="21477" y="18897"/>
                  </a:moveTo>
                  <a:lnTo>
                    <a:pt x="21174" y="19169"/>
                  </a:lnTo>
                  <a:lnTo>
                    <a:pt x="21174" y="19701"/>
                  </a:lnTo>
                  <a:lnTo>
                    <a:pt x="21477" y="19429"/>
                  </a:lnTo>
                  <a:lnTo>
                    <a:pt x="21600" y="19539"/>
                  </a:lnTo>
                  <a:lnTo>
                    <a:pt x="21600" y="19007"/>
                  </a:lnTo>
                  <a:lnTo>
                    <a:pt x="21477" y="18897"/>
                  </a:lnTo>
                  <a:close/>
                  <a:moveTo>
                    <a:pt x="551" y="19702"/>
                  </a:moveTo>
                  <a:lnTo>
                    <a:pt x="247" y="19974"/>
                  </a:lnTo>
                  <a:lnTo>
                    <a:pt x="0" y="19753"/>
                  </a:lnTo>
                  <a:lnTo>
                    <a:pt x="0" y="20286"/>
                  </a:lnTo>
                  <a:lnTo>
                    <a:pt x="247" y="20507"/>
                  </a:lnTo>
                  <a:lnTo>
                    <a:pt x="551" y="20235"/>
                  </a:lnTo>
                  <a:lnTo>
                    <a:pt x="551" y="19702"/>
                  </a:lnTo>
                  <a:close/>
                  <a:moveTo>
                    <a:pt x="1157" y="19702"/>
                  </a:moveTo>
                  <a:lnTo>
                    <a:pt x="1157" y="20235"/>
                  </a:lnTo>
                  <a:lnTo>
                    <a:pt x="1461" y="20507"/>
                  </a:lnTo>
                  <a:lnTo>
                    <a:pt x="1764" y="20235"/>
                  </a:lnTo>
                  <a:lnTo>
                    <a:pt x="1764" y="19702"/>
                  </a:lnTo>
                  <a:lnTo>
                    <a:pt x="1461" y="19974"/>
                  </a:lnTo>
                  <a:lnTo>
                    <a:pt x="1157" y="19702"/>
                  </a:lnTo>
                  <a:close/>
                  <a:moveTo>
                    <a:pt x="2371" y="19702"/>
                  </a:moveTo>
                  <a:lnTo>
                    <a:pt x="2371" y="20235"/>
                  </a:lnTo>
                  <a:lnTo>
                    <a:pt x="2675" y="20507"/>
                  </a:lnTo>
                  <a:lnTo>
                    <a:pt x="2978" y="20235"/>
                  </a:lnTo>
                  <a:lnTo>
                    <a:pt x="2978" y="19702"/>
                  </a:lnTo>
                  <a:lnTo>
                    <a:pt x="2675" y="19974"/>
                  </a:lnTo>
                  <a:lnTo>
                    <a:pt x="2371" y="19702"/>
                  </a:lnTo>
                  <a:close/>
                  <a:moveTo>
                    <a:pt x="3580" y="19702"/>
                  </a:moveTo>
                  <a:lnTo>
                    <a:pt x="3580" y="20235"/>
                  </a:lnTo>
                  <a:lnTo>
                    <a:pt x="3884" y="20507"/>
                  </a:lnTo>
                  <a:lnTo>
                    <a:pt x="4187" y="20235"/>
                  </a:lnTo>
                  <a:lnTo>
                    <a:pt x="4187" y="19702"/>
                  </a:lnTo>
                  <a:lnTo>
                    <a:pt x="3884" y="19974"/>
                  </a:lnTo>
                  <a:lnTo>
                    <a:pt x="3580" y="19702"/>
                  </a:lnTo>
                  <a:close/>
                  <a:moveTo>
                    <a:pt x="4794" y="19702"/>
                  </a:moveTo>
                  <a:lnTo>
                    <a:pt x="4794" y="20235"/>
                  </a:lnTo>
                  <a:lnTo>
                    <a:pt x="5098" y="20507"/>
                  </a:lnTo>
                  <a:lnTo>
                    <a:pt x="5401" y="20235"/>
                  </a:lnTo>
                  <a:lnTo>
                    <a:pt x="5401" y="19702"/>
                  </a:lnTo>
                  <a:lnTo>
                    <a:pt x="5098" y="19974"/>
                  </a:lnTo>
                  <a:lnTo>
                    <a:pt x="4794" y="19702"/>
                  </a:lnTo>
                  <a:close/>
                  <a:moveTo>
                    <a:pt x="6008" y="19702"/>
                  </a:moveTo>
                  <a:lnTo>
                    <a:pt x="6008" y="20235"/>
                  </a:lnTo>
                  <a:lnTo>
                    <a:pt x="6312" y="20507"/>
                  </a:lnTo>
                  <a:lnTo>
                    <a:pt x="6615" y="20235"/>
                  </a:lnTo>
                  <a:lnTo>
                    <a:pt x="6615" y="19702"/>
                  </a:lnTo>
                  <a:lnTo>
                    <a:pt x="6312" y="19974"/>
                  </a:lnTo>
                  <a:lnTo>
                    <a:pt x="6008" y="19702"/>
                  </a:lnTo>
                  <a:close/>
                  <a:moveTo>
                    <a:pt x="7221" y="19702"/>
                  </a:moveTo>
                  <a:lnTo>
                    <a:pt x="7221" y="20235"/>
                  </a:lnTo>
                  <a:lnTo>
                    <a:pt x="7525" y="20507"/>
                  </a:lnTo>
                  <a:lnTo>
                    <a:pt x="7829" y="20235"/>
                  </a:lnTo>
                  <a:lnTo>
                    <a:pt x="7829" y="19702"/>
                  </a:lnTo>
                  <a:lnTo>
                    <a:pt x="7525" y="19974"/>
                  </a:lnTo>
                  <a:lnTo>
                    <a:pt x="7221" y="19702"/>
                  </a:lnTo>
                  <a:close/>
                  <a:moveTo>
                    <a:pt x="8435" y="19702"/>
                  </a:moveTo>
                  <a:lnTo>
                    <a:pt x="8435" y="20235"/>
                  </a:lnTo>
                  <a:lnTo>
                    <a:pt x="8739" y="20507"/>
                  </a:lnTo>
                  <a:lnTo>
                    <a:pt x="9043" y="20235"/>
                  </a:lnTo>
                  <a:lnTo>
                    <a:pt x="9043" y="19702"/>
                  </a:lnTo>
                  <a:lnTo>
                    <a:pt x="8739" y="19974"/>
                  </a:lnTo>
                  <a:lnTo>
                    <a:pt x="8435" y="19702"/>
                  </a:lnTo>
                  <a:close/>
                  <a:moveTo>
                    <a:pt x="9649" y="19702"/>
                  </a:moveTo>
                  <a:lnTo>
                    <a:pt x="9649" y="20235"/>
                  </a:lnTo>
                  <a:lnTo>
                    <a:pt x="9953" y="20507"/>
                  </a:lnTo>
                  <a:lnTo>
                    <a:pt x="10256" y="20235"/>
                  </a:lnTo>
                  <a:lnTo>
                    <a:pt x="10256" y="19702"/>
                  </a:lnTo>
                  <a:lnTo>
                    <a:pt x="9953" y="19974"/>
                  </a:lnTo>
                  <a:lnTo>
                    <a:pt x="9649" y="19702"/>
                  </a:lnTo>
                  <a:close/>
                  <a:moveTo>
                    <a:pt x="10860" y="19702"/>
                  </a:moveTo>
                  <a:lnTo>
                    <a:pt x="10860" y="20235"/>
                  </a:lnTo>
                  <a:lnTo>
                    <a:pt x="11164" y="20507"/>
                  </a:lnTo>
                  <a:lnTo>
                    <a:pt x="11468" y="20235"/>
                  </a:lnTo>
                  <a:lnTo>
                    <a:pt x="11468" y="19702"/>
                  </a:lnTo>
                  <a:lnTo>
                    <a:pt x="11164" y="19974"/>
                  </a:lnTo>
                  <a:lnTo>
                    <a:pt x="10860" y="19702"/>
                  </a:lnTo>
                  <a:close/>
                  <a:moveTo>
                    <a:pt x="12074" y="19702"/>
                  </a:moveTo>
                  <a:lnTo>
                    <a:pt x="12074" y="20235"/>
                  </a:lnTo>
                  <a:lnTo>
                    <a:pt x="12378" y="20507"/>
                  </a:lnTo>
                  <a:lnTo>
                    <a:pt x="12682" y="20235"/>
                  </a:lnTo>
                  <a:lnTo>
                    <a:pt x="12682" y="19702"/>
                  </a:lnTo>
                  <a:lnTo>
                    <a:pt x="12378" y="19974"/>
                  </a:lnTo>
                  <a:lnTo>
                    <a:pt x="12074" y="19702"/>
                  </a:lnTo>
                  <a:close/>
                  <a:moveTo>
                    <a:pt x="13288" y="19702"/>
                  </a:moveTo>
                  <a:lnTo>
                    <a:pt x="13288" y="20235"/>
                  </a:lnTo>
                  <a:lnTo>
                    <a:pt x="13592" y="20507"/>
                  </a:lnTo>
                  <a:lnTo>
                    <a:pt x="13896" y="20235"/>
                  </a:lnTo>
                  <a:lnTo>
                    <a:pt x="13896" y="19702"/>
                  </a:lnTo>
                  <a:lnTo>
                    <a:pt x="13592" y="19974"/>
                  </a:lnTo>
                  <a:lnTo>
                    <a:pt x="13288" y="19702"/>
                  </a:lnTo>
                  <a:close/>
                  <a:moveTo>
                    <a:pt x="14502" y="19702"/>
                  </a:moveTo>
                  <a:lnTo>
                    <a:pt x="14502" y="20235"/>
                  </a:lnTo>
                  <a:lnTo>
                    <a:pt x="14806" y="20507"/>
                  </a:lnTo>
                  <a:lnTo>
                    <a:pt x="15110" y="20235"/>
                  </a:lnTo>
                  <a:lnTo>
                    <a:pt x="15110" y="19702"/>
                  </a:lnTo>
                  <a:lnTo>
                    <a:pt x="14806" y="19974"/>
                  </a:lnTo>
                  <a:lnTo>
                    <a:pt x="14502" y="19702"/>
                  </a:lnTo>
                  <a:close/>
                  <a:moveTo>
                    <a:pt x="15716" y="19702"/>
                  </a:moveTo>
                  <a:lnTo>
                    <a:pt x="15716" y="20235"/>
                  </a:lnTo>
                  <a:lnTo>
                    <a:pt x="16019" y="20507"/>
                  </a:lnTo>
                  <a:lnTo>
                    <a:pt x="16323" y="20235"/>
                  </a:lnTo>
                  <a:lnTo>
                    <a:pt x="16323" y="19702"/>
                  </a:lnTo>
                  <a:lnTo>
                    <a:pt x="16019" y="19974"/>
                  </a:lnTo>
                  <a:lnTo>
                    <a:pt x="15716" y="19702"/>
                  </a:lnTo>
                  <a:close/>
                  <a:moveTo>
                    <a:pt x="16930" y="19702"/>
                  </a:moveTo>
                  <a:lnTo>
                    <a:pt x="16930" y="20235"/>
                  </a:lnTo>
                  <a:lnTo>
                    <a:pt x="17233" y="20507"/>
                  </a:lnTo>
                  <a:lnTo>
                    <a:pt x="17537" y="20235"/>
                  </a:lnTo>
                  <a:lnTo>
                    <a:pt x="17537" y="19702"/>
                  </a:lnTo>
                  <a:lnTo>
                    <a:pt x="17233" y="19974"/>
                  </a:lnTo>
                  <a:lnTo>
                    <a:pt x="16930" y="19702"/>
                  </a:lnTo>
                  <a:close/>
                  <a:moveTo>
                    <a:pt x="18139" y="19702"/>
                  </a:moveTo>
                  <a:lnTo>
                    <a:pt x="18139" y="20235"/>
                  </a:lnTo>
                  <a:lnTo>
                    <a:pt x="18443" y="20507"/>
                  </a:lnTo>
                  <a:lnTo>
                    <a:pt x="18746" y="20235"/>
                  </a:lnTo>
                  <a:lnTo>
                    <a:pt x="18746" y="19702"/>
                  </a:lnTo>
                  <a:lnTo>
                    <a:pt x="18443" y="19974"/>
                  </a:lnTo>
                  <a:lnTo>
                    <a:pt x="18139" y="19702"/>
                  </a:lnTo>
                  <a:close/>
                  <a:moveTo>
                    <a:pt x="19353" y="19702"/>
                  </a:moveTo>
                  <a:lnTo>
                    <a:pt x="19353" y="20235"/>
                  </a:lnTo>
                  <a:lnTo>
                    <a:pt x="19656" y="20507"/>
                  </a:lnTo>
                  <a:lnTo>
                    <a:pt x="19961" y="20235"/>
                  </a:lnTo>
                  <a:lnTo>
                    <a:pt x="19961" y="19702"/>
                  </a:lnTo>
                  <a:lnTo>
                    <a:pt x="19656" y="19974"/>
                  </a:lnTo>
                  <a:lnTo>
                    <a:pt x="19353" y="19702"/>
                  </a:lnTo>
                  <a:close/>
                  <a:moveTo>
                    <a:pt x="20567" y="19702"/>
                  </a:moveTo>
                  <a:lnTo>
                    <a:pt x="20567" y="20235"/>
                  </a:lnTo>
                  <a:lnTo>
                    <a:pt x="20870" y="20507"/>
                  </a:lnTo>
                  <a:lnTo>
                    <a:pt x="21174" y="20235"/>
                  </a:lnTo>
                  <a:lnTo>
                    <a:pt x="21174" y="19702"/>
                  </a:lnTo>
                  <a:lnTo>
                    <a:pt x="20870" y="19974"/>
                  </a:lnTo>
                  <a:lnTo>
                    <a:pt x="20567" y="19702"/>
                  </a:lnTo>
                  <a:close/>
                  <a:moveTo>
                    <a:pt x="854" y="20493"/>
                  </a:moveTo>
                  <a:lnTo>
                    <a:pt x="550" y="20766"/>
                  </a:lnTo>
                  <a:lnTo>
                    <a:pt x="550" y="21298"/>
                  </a:lnTo>
                  <a:lnTo>
                    <a:pt x="854" y="21025"/>
                  </a:lnTo>
                  <a:lnTo>
                    <a:pt x="1157" y="21298"/>
                  </a:lnTo>
                  <a:lnTo>
                    <a:pt x="1157" y="20766"/>
                  </a:lnTo>
                  <a:lnTo>
                    <a:pt x="854" y="20493"/>
                  </a:lnTo>
                  <a:close/>
                  <a:moveTo>
                    <a:pt x="2067" y="20493"/>
                  </a:moveTo>
                  <a:lnTo>
                    <a:pt x="1764" y="20766"/>
                  </a:lnTo>
                  <a:lnTo>
                    <a:pt x="1764" y="21298"/>
                  </a:lnTo>
                  <a:lnTo>
                    <a:pt x="2067" y="21025"/>
                  </a:lnTo>
                  <a:lnTo>
                    <a:pt x="2371" y="21298"/>
                  </a:lnTo>
                  <a:lnTo>
                    <a:pt x="2371" y="20766"/>
                  </a:lnTo>
                  <a:lnTo>
                    <a:pt x="2067" y="20493"/>
                  </a:lnTo>
                  <a:close/>
                  <a:moveTo>
                    <a:pt x="3281" y="20493"/>
                  </a:moveTo>
                  <a:lnTo>
                    <a:pt x="2978" y="20766"/>
                  </a:lnTo>
                  <a:lnTo>
                    <a:pt x="2978" y="21298"/>
                  </a:lnTo>
                  <a:lnTo>
                    <a:pt x="3281" y="21025"/>
                  </a:lnTo>
                  <a:lnTo>
                    <a:pt x="3585" y="21298"/>
                  </a:lnTo>
                  <a:lnTo>
                    <a:pt x="3585" y="20766"/>
                  </a:lnTo>
                  <a:lnTo>
                    <a:pt x="3281" y="20493"/>
                  </a:lnTo>
                  <a:close/>
                  <a:moveTo>
                    <a:pt x="4491" y="20493"/>
                  </a:moveTo>
                  <a:lnTo>
                    <a:pt x="4187" y="20766"/>
                  </a:lnTo>
                  <a:lnTo>
                    <a:pt x="4187" y="21298"/>
                  </a:lnTo>
                  <a:lnTo>
                    <a:pt x="4491" y="21025"/>
                  </a:lnTo>
                  <a:lnTo>
                    <a:pt x="4794" y="21298"/>
                  </a:lnTo>
                  <a:lnTo>
                    <a:pt x="4794" y="20766"/>
                  </a:lnTo>
                  <a:lnTo>
                    <a:pt x="4491" y="20493"/>
                  </a:lnTo>
                  <a:close/>
                  <a:moveTo>
                    <a:pt x="5704" y="20493"/>
                  </a:moveTo>
                  <a:lnTo>
                    <a:pt x="5400" y="20766"/>
                  </a:lnTo>
                  <a:lnTo>
                    <a:pt x="5400" y="21298"/>
                  </a:lnTo>
                  <a:lnTo>
                    <a:pt x="5704" y="21025"/>
                  </a:lnTo>
                  <a:lnTo>
                    <a:pt x="6008" y="21298"/>
                  </a:lnTo>
                  <a:lnTo>
                    <a:pt x="6008" y="20766"/>
                  </a:lnTo>
                  <a:lnTo>
                    <a:pt x="5704" y="20493"/>
                  </a:lnTo>
                  <a:close/>
                  <a:moveTo>
                    <a:pt x="6919" y="20493"/>
                  </a:moveTo>
                  <a:lnTo>
                    <a:pt x="6615" y="20766"/>
                  </a:lnTo>
                  <a:lnTo>
                    <a:pt x="6615" y="21298"/>
                  </a:lnTo>
                  <a:lnTo>
                    <a:pt x="6919" y="21025"/>
                  </a:lnTo>
                  <a:lnTo>
                    <a:pt x="7222" y="21298"/>
                  </a:lnTo>
                  <a:lnTo>
                    <a:pt x="7222" y="20766"/>
                  </a:lnTo>
                  <a:lnTo>
                    <a:pt x="6919" y="20493"/>
                  </a:lnTo>
                  <a:close/>
                  <a:moveTo>
                    <a:pt x="8132" y="20493"/>
                  </a:moveTo>
                  <a:lnTo>
                    <a:pt x="7828" y="20766"/>
                  </a:lnTo>
                  <a:lnTo>
                    <a:pt x="7828" y="21298"/>
                  </a:lnTo>
                  <a:lnTo>
                    <a:pt x="8132" y="21025"/>
                  </a:lnTo>
                  <a:lnTo>
                    <a:pt x="8436" y="21298"/>
                  </a:lnTo>
                  <a:lnTo>
                    <a:pt x="8436" y="20766"/>
                  </a:lnTo>
                  <a:lnTo>
                    <a:pt x="8132" y="20493"/>
                  </a:lnTo>
                  <a:close/>
                  <a:moveTo>
                    <a:pt x="9346" y="20493"/>
                  </a:moveTo>
                  <a:lnTo>
                    <a:pt x="9042" y="20766"/>
                  </a:lnTo>
                  <a:lnTo>
                    <a:pt x="9042" y="21298"/>
                  </a:lnTo>
                  <a:lnTo>
                    <a:pt x="9346" y="21025"/>
                  </a:lnTo>
                  <a:lnTo>
                    <a:pt x="9650" y="21298"/>
                  </a:lnTo>
                  <a:lnTo>
                    <a:pt x="9650" y="20766"/>
                  </a:lnTo>
                  <a:lnTo>
                    <a:pt x="9346" y="20493"/>
                  </a:lnTo>
                  <a:close/>
                  <a:moveTo>
                    <a:pt x="10560" y="20493"/>
                  </a:moveTo>
                  <a:lnTo>
                    <a:pt x="10256" y="20766"/>
                  </a:lnTo>
                  <a:lnTo>
                    <a:pt x="10256" y="21298"/>
                  </a:lnTo>
                  <a:lnTo>
                    <a:pt x="10560" y="21025"/>
                  </a:lnTo>
                  <a:lnTo>
                    <a:pt x="10864" y="21298"/>
                  </a:lnTo>
                  <a:lnTo>
                    <a:pt x="10864" y="20766"/>
                  </a:lnTo>
                  <a:lnTo>
                    <a:pt x="10560" y="20493"/>
                  </a:lnTo>
                  <a:close/>
                  <a:moveTo>
                    <a:pt x="11771" y="20493"/>
                  </a:moveTo>
                  <a:lnTo>
                    <a:pt x="11467" y="20766"/>
                  </a:lnTo>
                  <a:lnTo>
                    <a:pt x="11467" y="21298"/>
                  </a:lnTo>
                  <a:lnTo>
                    <a:pt x="11771" y="21025"/>
                  </a:lnTo>
                  <a:lnTo>
                    <a:pt x="12075" y="21298"/>
                  </a:lnTo>
                  <a:lnTo>
                    <a:pt x="12075" y="20766"/>
                  </a:lnTo>
                  <a:lnTo>
                    <a:pt x="11771" y="20493"/>
                  </a:lnTo>
                  <a:close/>
                  <a:moveTo>
                    <a:pt x="12985" y="20493"/>
                  </a:moveTo>
                  <a:lnTo>
                    <a:pt x="12681" y="20766"/>
                  </a:lnTo>
                  <a:lnTo>
                    <a:pt x="12681" y="21298"/>
                  </a:lnTo>
                  <a:lnTo>
                    <a:pt x="12985" y="21025"/>
                  </a:lnTo>
                  <a:lnTo>
                    <a:pt x="13289" y="21298"/>
                  </a:lnTo>
                  <a:lnTo>
                    <a:pt x="13289" y="20766"/>
                  </a:lnTo>
                  <a:lnTo>
                    <a:pt x="12985" y="20493"/>
                  </a:lnTo>
                  <a:close/>
                  <a:moveTo>
                    <a:pt x="14199" y="20493"/>
                  </a:moveTo>
                  <a:lnTo>
                    <a:pt x="13895" y="20766"/>
                  </a:lnTo>
                  <a:lnTo>
                    <a:pt x="13895" y="21298"/>
                  </a:lnTo>
                  <a:lnTo>
                    <a:pt x="14199" y="21025"/>
                  </a:lnTo>
                  <a:lnTo>
                    <a:pt x="14502" y="21298"/>
                  </a:lnTo>
                  <a:lnTo>
                    <a:pt x="14502" y="20766"/>
                  </a:lnTo>
                  <a:lnTo>
                    <a:pt x="14199" y="20493"/>
                  </a:lnTo>
                  <a:close/>
                  <a:moveTo>
                    <a:pt x="15412" y="20493"/>
                  </a:moveTo>
                  <a:lnTo>
                    <a:pt x="15109" y="20766"/>
                  </a:lnTo>
                  <a:lnTo>
                    <a:pt x="15109" y="21298"/>
                  </a:lnTo>
                  <a:lnTo>
                    <a:pt x="15412" y="21025"/>
                  </a:lnTo>
                  <a:lnTo>
                    <a:pt x="15716" y="21298"/>
                  </a:lnTo>
                  <a:lnTo>
                    <a:pt x="15716" y="20766"/>
                  </a:lnTo>
                  <a:lnTo>
                    <a:pt x="15412" y="20493"/>
                  </a:lnTo>
                  <a:close/>
                  <a:moveTo>
                    <a:pt x="16626" y="20493"/>
                  </a:moveTo>
                  <a:lnTo>
                    <a:pt x="16323" y="20766"/>
                  </a:lnTo>
                  <a:lnTo>
                    <a:pt x="16323" y="21298"/>
                  </a:lnTo>
                  <a:lnTo>
                    <a:pt x="16626" y="21025"/>
                  </a:lnTo>
                  <a:lnTo>
                    <a:pt x="16930" y="21298"/>
                  </a:lnTo>
                  <a:lnTo>
                    <a:pt x="16930" y="20766"/>
                  </a:lnTo>
                  <a:lnTo>
                    <a:pt x="16626" y="20493"/>
                  </a:lnTo>
                  <a:close/>
                  <a:moveTo>
                    <a:pt x="17840" y="20493"/>
                  </a:moveTo>
                  <a:lnTo>
                    <a:pt x="17537" y="20766"/>
                  </a:lnTo>
                  <a:lnTo>
                    <a:pt x="17537" y="21298"/>
                  </a:lnTo>
                  <a:lnTo>
                    <a:pt x="17840" y="21025"/>
                  </a:lnTo>
                  <a:lnTo>
                    <a:pt x="18144" y="21298"/>
                  </a:lnTo>
                  <a:lnTo>
                    <a:pt x="18144" y="20766"/>
                  </a:lnTo>
                  <a:lnTo>
                    <a:pt x="17840" y="20493"/>
                  </a:lnTo>
                  <a:close/>
                  <a:moveTo>
                    <a:pt x="19050" y="20493"/>
                  </a:moveTo>
                  <a:lnTo>
                    <a:pt x="18746" y="20766"/>
                  </a:lnTo>
                  <a:lnTo>
                    <a:pt x="18746" y="21298"/>
                  </a:lnTo>
                  <a:lnTo>
                    <a:pt x="19050" y="21025"/>
                  </a:lnTo>
                  <a:lnTo>
                    <a:pt x="19353" y="21298"/>
                  </a:lnTo>
                  <a:lnTo>
                    <a:pt x="19353" y="20766"/>
                  </a:lnTo>
                  <a:lnTo>
                    <a:pt x="19050" y="20493"/>
                  </a:lnTo>
                  <a:close/>
                  <a:moveTo>
                    <a:pt x="20263" y="20493"/>
                  </a:moveTo>
                  <a:lnTo>
                    <a:pt x="19960" y="20766"/>
                  </a:lnTo>
                  <a:lnTo>
                    <a:pt x="19960" y="21298"/>
                  </a:lnTo>
                  <a:lnTo>
                    <a:pt x="20263" y="21025"/>
                  </a:lnTo>
                  <a:lnTo>
                    <a:pt x="20567" y="21298"/>
                  </a:lnTo>
                  <a:lnTo>
                    <a:pt x="20567" y="20766"/>
                  </a:lnTo>
                  <a:lnTo>
                    <a:pt x="20263" y="20493"/>
                  </a:lnTo>
                  <a:close/>
                  <a:moveTo>
                    <a:pt x="21477" y="20493"/>
                  </a:moveTo>
                  <a:lnTo>
                    <a:pt x="21174" y="20766"/>
                  </a:lnTo>
                  <a:lnTo>
                    <a:pt x="21174" y="21298"/>
                  </a:lnTo>
                  <a:lnTo>
                    <a:pt x="21477" y="21025"/>
                  </a:lnTo>
                  <a:lnTo>
                    <a:pt x="21600" y="21135"/>
                  </a:lnTo>
                  <a:lnTo>
                    <a:pt x="21600" y="20603"/>
                  </a:lnTo>
                  <a:lnTo>
                    <a:pt x="21477" y="20493"/>
                  </a:lnTo>
                  <a:close/>
                  <a:moveTo>
                    <a:pt x="551" y="21300"/>
                  </a:moveTo>
                  <a:lnTo>
                    <a:pt x="247" y="21571"/>
                  </a:lnTo>
                  <a:lnTo>
                    <a:pt x="0" y="21350"/>
                  </a:lnTo>
                  <a:lnTo>
                    <a:pt x="0" y="21600"/>
                  </a:lnTo>
                  <a:lnTo>
                    <a:pt x="551" y="21600"/>
                  </a:lnTo>
                  <a:lnTo>
                    <a:pt x="551" y="21300"/>
                  </a:lnTo>
                  <a:close/>
                  <a:moveTo>
                    <a:pt x="1157" y="21300"/>
                  </a:moveTo>
                  <a:lnTo>
                    <a:pt x="1157" y="21600"/>
                  </a:lnTo>
                  <a:lnTo>
                    <a:pt x="1764" y="21600"/>
                  </a:lnTo>
                  <a:lnTo>
                    <a:pt x="1764" y="21300"/>
                  </a:lnTo>
                  <a:lnTo>
                    <a:pt x="1461" y="21571"/>
                  </a:lnTo>
                  <a:lnTo>
                    <a:pt x="1157" y="21300"/>
                  </a:lnTo>
                  <a:close/>
                  <a:moveTo>
                    <a:pt x="2371" y="21300"/>
                  </a:moveTo>
                  <a:lnTo>
                    <a:pt x="2371" y="21600"/>
                  </a:lnTo>
                  <a:lnTo>
                    <a:pt x="2978" y="21600"/>
                  </a:lnTo>
                  <a:lnTo>
                    <a:pt x="2978" y="21300"/>
                  </a:lnTo>
                  <a:lnTo>
                    <a:pt x="2675" y="21571"/>
                  </a:lnTo>
                  <a:lnTo>
                    <a:pt x="2371" y="21300"/>
                  </a:lnTo>
                  <a:close/>
                  <a:moveTo>
                    <a:pt x="3580" y="21300"/>
                  </a:moveTo>
                  <a:lnTo>
                    <a:pt x="3580" y="21600"/>
                  </a:lnTo>
                  <a:lnTo>
                    <a:pt x="4187" y="21600"/>
                  </a:lnTo>
                  <a:lnTo>
                    <a:pt x="4187" y="21300"/>
                  </a:lnTo>
                  <a:lnTo>
                    <a:pt x="3884" y="21571"/>
                  </a:lnTo>
                  <a:lnTo>
                    <a:pt x="3580" y="21300"/>
                  </a:lnTo>
                  <a:close/>
                  <a:moveTo>
                    <a:pt x="4794" y="21300"/>
                  </a:moveTo>
                  <a:lnTo>
                    <a:pt x="4794" y="21600"/>
                  </a:lnTo>
                  <a:lnTo>
                    <a:pt x="5401" y="21600"/>
                  </a:lnTo>
                  <a:lnTo>
                    <a:pt x="5401" y="21300"/>
                  </a:lnTo>
                  <a:lnTo>
                    <a:pt x="5098" y="21571"/>
                  </a:lnTo>
                  <a:lnTo>
                    <a:pt x="4794" y="21300"/>
                  </a:lnTo>
                  <a:close/>
                  <a:moveTo>
                    <a:pt x="6008" y="21300"/>
                  </a:moveTo>
                  <a:lnTo>
                    <a:pt x="6008" y="21600"/>
                  </a:lnTo>
                  <a:lnTo>
                    <a:pt x="6615" y="21600"/>
                  </a:lnTo>
                  <a:lnTo>
                    <a:pt x="6615" y="21300"/>
                  </a:lnTo>
                  <a:lnTo>
                    <a:pt x="6312" y="21571"/>
                  </a:lnTo>
                  <a:lnTo>
                    <a:pt x="6008" y="21300"/>
                  </a:lnTo>
                  <a:close/>
                  <a:moveTo>
                    <a:pt x="7221" y="21300"/>
                  </a:moveTo>
                  <a:lnTo>
                    <a:pt x="7221" y="21600"/>
                  </a:lnTo>
                  <a:lnTo>
                    <a:pt x="7829" y="21600"/>
                  </a:lnTo>
                  <a:lnTo>
                    <a:pt x="7829" y="21300"/>
                  </a:lnTo>
                  <a:lnTo>
                    <a:pt x="7525" y="21571"/>
                  </a:lnTo>
                  <a:lnTo>
                    <a:pt x="7221" y="21300"/>
                  </a:lnTo>
                  <a:close/>
                  <a:moveTo>
                    <a:pt x="8435" y="21300"/>
                  </a:moveTo>
                  <a:lnTo>
                    <a:pt x="8435" y="21600"/>
                  </a:lnTo>
                  <a:lnTo>
                    <a:pt x="9043" y="21600"/>
                  </a:lnTo>
                  <a:lnTo>
                    <a:pt x="9043" y="21300"/>
                  </a:lnTo>
                  <a:lnTo>
                    <a:pt x="8739" y="21571"/>
                  </a:lnTo>
                  <a:lnTo>
                    <a:pt x="8435" y="21300"/>
                  </a:lnTo>
                  <a:close/>
                  <a:moveTo>
                    <a:pt x="9649" y="21300"/>
                  </a:moveTo>
                  <a:lnTo>
                    <a:pt x="9649" y="21600"/>
                  </a:lnTo>
                  <a:lnTo>
                    <a:pt x="10256" y="21600"/>
                  </a:lnTo>
                  <a:lnTo>
                    <a:pt x="10256" y="21300"/>
                  </a:lnTo>
                  <a:lnTo>
                    <a:pt x="9953" y="21571"/>
                  </a:lnTo>
                  <a:lnTo>
                    <a:pt x="9649" y="21300"/>
                  </a:lnTo>
                  <a:close/>
                  <a:moveTo>
                    <a:pt x="10860" y="21300"/>
                  </a:moveTo>
                  <a:lnTo>
                    <a:pt x="10860" y="21600"/>
                  </a:lnTo>
                  <a:lnTo>
                    <a:pt x="11468" y="21600"/>
                  </a:lnTo>
                  <a:lnTo>
                    <a:pt x="11468" y="21300"/>
                  </a:lnTo>
                  <a:lnTo>
                    <a:pt x="11164" y="21571"/>
                  </a:lnTo>
                  <a:lnTo>
                    <a:pt x="10860" y="21300"/>
                  </a:lnTo>
                  <a:close/>
                  <a:moveTo>
                    <a:pt x="12074" y="21300"/>
                  </a:moveTo>
                  <a:lnTo>
                    <a:pt x="12074" y="21600"/>
                  </a:lnTo>
                  <a:lnTo>
                    <a:pt x="12682" y="21600"/>
                  </a:lnTo>
                  <a:lnTo>
                    <a:pt x="12682" y="21300"/>
                  </a:lnTo>
                  <a:lnTo>
                    <a:pt x="12378" y="21571"/>
                  </a:lnTo>
                  <a:lnTo>
                    <a:pt x="12074" y="21300"/>
                  </a:lnTo>
                  <a:close/>
                  <a:moveTo>
                    <a:pt x="13288" y="21300"/>
                  </a:moveTo>
                  <a:lnTo>
                    <a:pt x="13288" y="21600"/>
                  </a:lnTo>
                  <a:lnTo>
                    <a:pt x="13896" y="21600"/>
                  </a:lnTo>
                  <a:lnTo>
                    <a:pt x="13896" y="21300"/>
                  </a:lnTo>
                  <a:lnTo>
                    <a:pt x="13592" y="21571"/>
                  </a:lnTo>
                  <a:lnTo>
                    <a:pt x="13288" y="21300"/>
                  </a:lnTo>
                  <a:close/>
                  <a:moveTo>
                    <a:pt x="14502" y="21300"/>
                  </a:moveTo>
                  <a:lnTo>
                    <a:pt x="14502" y="21600"/>
                  </a:lnTo>
                  <a:lnTo>
                    <a:pt x="15110" y="21600"/>
                  </a:lnTo>
                  <a:lnTo>
                    <a:pt x="15110" y="21300"/>
                  </a:lnTo>
                  <a:lnTo>
                    <a:pt x="14806" y="21571"/>
                  </a:lnTo>
                  <a:lnTo>
                    <a:pt x="14502" y="21300"/>
                  </a:lnTo>
                  <a:close/>
                  <a:moveTo>
                    <a:pt x="15716" y="21300"/>
                  </a:moveTo>
                  <a:lnTo>
                    <a:pt x="15716" y="21600"/>
                  </a:lnTo>
                  <a:lnTo>
                    <a:pt x="16323" y="21600"/>
                  </a:lnTo>
                  <a:lnTo>
                    <a:pt x="16323" y="21300"/>
                  </a:lnTo>
                  <a:lnTo>
                    <a:pt x="16019" y="21571"/>
                  </a:lnTo>
                  <a:lnTo>
                    <a:pt x="15716" y="21300"/>
                  </a:lnTo>
                  <a:close/>
                  <a:moveTo>
                    <a:pt x="16930" y="21300"/>
                  </a:moveTo>
                  <a:lnTo>
                    <a:pt x="16930" y="21600"/>
                  </a:lnTo>
                  <a:lnTo>
                    <a:pt x="17537" y="21600"/>
                  </a:lnTo>
                  <a:lnTo>
                    <a:pt x="17537" y="21300"/>
                  </a:lnTo>
                  <a:lnTo>
                    <a:pt x="17233" y="21571"/>
                  </a:lnTo>
                  <a:lnTo>
                    <a:pt x="16930" y="21300"/>
                  </a:lnTo>
                  <a:close/>
                  <a:moveTo>
                    <a:pt x="18139" y="21300"/>
                  </a:moveTo>
                  <a:lnTo>
                    <a:pt x="18139" y="21600"/>
                  </a:lnTo>
                  <a:lnTo>
                    <a:pt x="18746" y="21600"/>
                  </a:lnTo>
                  <a:lnTo>
                    <a:pt x="18746" y="21300"/>
                  </a:lnTo>
                  <a:lnTo>
                    <a:pt x="18443" y="21571"/>
                  </a:lnTo>
                  <a:lnTo>
                    <a:pt x="18139" y="21300"/>
                  </a:lnTo>
                  <a:close/>
                  <a:moveTo>
                    <a:pt x="19353" y="21300"/>
                  </a:moveTo>
                  <a:lnTo>
                    <a:pt x="19353" y="21600"/>
                  </a:lnTo>
                  <a:lnTo>
                    <a:pt x="19961" y="21600"/>
                  </a:lnTo>
                  <a:lnTo>
                    <a:pt x="19961" y="21300"/>
                  </a:lnTo>
                  <a:lnTo>
                    <a:pt x="19656" y="21571"/>
                  </a:lnTo>
                  <a:lnTo>
                    <a:pt x="19353" y="21300"/>
                  </a:lnTo>
                  <a:close/>
                  <a:moveTo>
                    <a:pt x="20567" y="21300"/>
                  </a:moveTo>
                  <a:lnTo>
                    <a:pt x="20567" y="21600"/>
                  </a:lnTo>
                  <a:lnTo>
                    <a:pt x="21174" y="21600"/>
                  </a:lnTo>
                  <a:lnTo>
                    <a:pt x="21174" y="21300"/>
                  </a:lnTo>
                  <a:lnTo>
                    <a:pt x="20870" y="21571"/>
                  </a:lnTo>
                  <a:lnTo>
                    <a:pt x="20567" y="21300"/>
                  </a:lnTo>
                  <a:close/>
                </a:path>
              </a:pathLst>
            </a:custGeom>
            <a:solidFill>
              <a:schemeClr val="accent4"/>
            </a:solidFill>
            <a:ln w="12700" cap="flat">
              <a:noFill/>
              <a:miter lim="400000"/>
            </a:ln>
            <a:effectLst/>
          </p:spPr>
          <p:txBody>
            <a:bodyPr wrap="square" lIns="0" tIns="0" rIns="0" bIns="0" numCol="1" anchor="ctr">
              <a:noAutofit/>
            </a:bodyPr>
            <a:lstStyle/>
            <a:p>
              <a:pPr>
                <a:defRPr sz="3200" b="0">
                  <a:solidFill>
                    <a:srgbClr val="FFFFFF"/>
                  </a:solidFill>
                  <a:latin typeface="+mn-lt"/>
                  <a:ea typeface="+mn-ea"/>
                  <a:cs typeface="+mn-cs"/>
                  <a:sym typeface="Helvetica Neue Medium"/>
                </a:defRPr>
              </a:pPr>
              <a:endParaRPr dirty="0">
                <a:latin typeface="Arial Black" panose="020B0604020202020204" pitchFamily="34" charset="0"/>
                <a:cs typeface="Arial Black" panose="020B0604020202020204" pitchFamily="34" charset="0"/>
              </a:endParaRPr>
            </a:p>
          </p:txBody>
        </p:sp>
      </p:grpSp>
      <p:grpSp>
        <p:nvGrpSpPr>
          <p:cNvPr id="5598" name="Group"/>
          <p:cNvGrpSpPr/>
          <p:nvPr/>
        </p:nvGrpSpPr>
        <p:grpSpPr>
          <a:xfrm>
            <a:off x="2639086" y="2889250"/>
            <a:ext cx="18610528" cy="8610601"/>
            <a:chOff x="0" y="0"/>
            <a:chExt cx="18610527" cy="8610600"/>
          </a:xfrm>
        </p:grpSpPr>
        <p:sp>
          <p:nvSpPr>
            <p:cNvPr id="5596" name="Triangle"/>
            <p:cNvSpPr/>
            <p:nvPr/>
          </p:nvSpPr>
          <p:spPr>
            <a:xfrm rot="5400000">
              <a:off x="0" y="7340600"/>
              <a:ext cx="1270000" cy="12700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close/>
                </a:path>
              </a:pathLst>
            </a:custGeom>
            <a:solidFill>
              <a:schemeClr val="bg2"/>
            </a:solidFill>
            <a:ln w="12700" cap="flat">
              <a:noFill/>
              <a:miter lim="400000"/>
            </a:ln>
            <a:effectLst/>
          </p:spPr>
          <p:txBody>
            <a:bodyPr wrap="square" lIns="0" tIns="0" rIns="0" bIns="0" numCol="1" anchor="ctr">
              <a:noAutofit/>
            </a:bodyPr>
            <a:lstStyle/>
            <a:p>
              <a:pPr>
                <a:defRPr sz="3200" b="0">
                  <a:solidFill>
                    <a:srgbClr val="FFFFFF"/>
                  </a:solidFill>
                  <a:latin typeface="+mn-lt"/>
                  <a:ea typeface="+mn-ea"/>
                  <a:cs typeface="+mn-cs"/>
                  <a:sym typeface="Helvetica Neue Medium"/>
                </a:defRPr>
              </a:pPr>
              <a:endParaRPr dirty="0">
                <a:latin typeface="Arial Black" panose="020B0604020202020204" pitchFamily="34" charset="0"/>
                <a:cs typeface="Arial Black" panose="020B0604020202020204" pitchFamily="34" charset="0"/>
              </a:endParaRPr>
            </a:p>
          </p:txBody>
        </p:sp>
        <p:sp>
          <p:nvSpPr>
            <p:cNvPr id="5597" name="Rounded Rectangle"/>
            <p:cNvSpPr/>
            <p:nvPr/>
          </p:nvSpPr>
          <p:spPr>
            <a:xfrm>
              <a:off x="0" y="0"/>
              <a:ext cx="18610528" cy="7924800"/>
            </a:xfrm>
            <a:prstGeom prst="roundRect">
              <a:avLst>
                <a:gd name="adj" fmla="val 2404"/>
              </a:avLst>
            </a:prstGeom>
            <a:solidFill>
              <a:schemeClr val="bg2"/>
            </a:solidFill>
            <a:ln w="12700" cap="flat">
              <a:noFill/>
              <a:miter lim="400000"/>
            </a:ln>
            <a:effectLst/>
          </p:spPr>
          <p:txBody>
            <a:bodyPr wrap="square" lIns="0" tIns="0" rIns="0" bIns="0" numCol="1" anchor="ctr">
              <a:noAutofit/>
            </a:bodyPr>
            <a:lstStyle/>
            <a:p>
              <a:pPr>
                <a:defRPr sz="3200" b="0">
                  <a:solidFill>
                    <a:srgbClr val="FFFFFF"/>
                  </a:solidFill>
                  <a:latin typeface="+mn-lt"/>
                  <a:ea typeface="+mn-ea"/>
                  <a:cs typeface="+mn-cs"/>
                  <a:sym typeface="Helvetica Neue Medium"/>
                </a:defRPr>
              </a:pPr>
              <a:endParaRPr dirty="0">
                <a:latin typeface="Arial Black" panose="020B0604020202020204" pitchFamily="34" charset="0"/>
                <a:cs typeface="Arial Black" panose="020B0604020202020204" pitchFamily="34" charset="0"/>
              </a:endParaRPr>
            </a:p>
          </p:txBody>
        </p:sp>
      </p:grpSp>
      <p:sp>
        <p:nvSpPr>
          <p:cNvPr id="5599" name="Thank you!"/>
          <p:cNvSpPr txBox="1"/>
          <p:nvPr/>
        </p:nvSpPr>
        <p:spPr>
          <a:xfrm>
            <a:off x="4509814" y="5980363"/>
            <a:ext cx="15503239" cy="16414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defTabSz="457200">
              <a:defRPr sz="18000" b="0">
                <a:solidFill>
                  <a:srgbClr val="242423"/>
                </a:solidFill>
                <a:latin typeface="Montserrat Bold"/>
                <a:ea typeface="Montserrat Bold"/>
                <a:cs typeface="Montserrat Bold"/>
                <a:sym typeface="Montserrat Bold"/>
              </a:defRPr>
            </a:lvl1pPr>
          </a:lstStyle>
          <a:p>
            <a:r>
              <a:rPr lang="ru-RU" sz="10000" dirty="0" smtClean="0">
                <a:solidFill>
                  <a:srgbClr val="008000"/>
                </a:solidFill>
              </a:rPr>
              <a:t>Благодарю за внимание!</a:t>
            </a:r>
            <a:endParaRPr sz="10000" dirty="0">
              <a:solidFill>
                <a:srgbClr val="008000"/>
              </a:solidFill>
            </a:endParaRPr>
          </a:p>
        </p:txBody>
      </p:sp>
      <p:grpSp>
        <p:nvGrpSpPr>
          <p:cNvPr id="4" name="Group 3">
            <a:extLst>
              <a:ext uri="{FF2B5EF4-FFF2-40B4-BE49-F238E27FC236}">
                <a16:creationId xmlns:a16="http://schemas.microsoft.com/office/drawing/2014/main" xmlns="" id="{64ABA2FB-6079-294F-9950-2A1CBD157D4A}"/>
              </a:ext>
            </a:extLst>
          </p:cNvPr>
          <p:cNvGrpSpPr/>
          <p:nvPr/>
        </p:nvGrpSpPr>
        <p:grpSpPr>
          <a:xfrm>
            <a:off x="4440380" y="7733061"/>
            <a:ext cx="11257229" cy="1348937"/>
            <a:chOff x="5112165" y="7720434"/>
            <a:chExt cx="11257229" cy="1348937"/>
          </a:xfrm>
        </p:grpSpPr>
        <p:sp>
          <p:nvSpPr>
            <p:cNvPr id="5603" name="More Free Templates: https://hislide.io"/>
            <p:cNvSpPr txBox="1"/>
            <p:nvPr/>
          </p:nvSpPr>
          <p:spPr>
            <a:xfrm>
              <a:off x="5181599" y="7720434"/>
              <a:ext cx="11187795" cy="6565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spAutoFit/>
            </a:bodyPr>
            <a:lstStyle/>
            <a:p>
              <a:pPr algn="l">
                <a:defRPr sz="2400" b="0">
                  <a:solidFill>
                    <a:srgbClr val="242423"/>
                  </a:solidFill>
                  <a:latin typeface="Montserrat Bold"/>
                  <a:ea typeface="Montserrat Bold"/>
                  <a:cs typeface="Montserrat Bold"/>
                  <a:sym typeface="Montserrat Bold"/>
                </a:defRPr>
              </a:pPr>
              <a:endParaRPr sz="3600" u="sng" dirty="0">
                <a:solidFill>
                  <a:srgbClr val="008000"/>
                </a:solidFill>
                <a:hlinkClick r:id="rId2">
                  <a:extLst>
                    <a:ext uri="{A12FA001-AC4F-418D-AE19-62706E023703}">
                      <ahyp:hlinkClr xmlns="" xmlns:ahyp="http://schemas.microsoft.com/office/drawing/2018/hyperlinkcolor" val="tx"/>
                    </a:ext>
                  </a:extLst>
                </a:hlinkClick>
              </a:endParaRPr>
            </a:p>
          </p:txBody>
        </p:sp>
        <p:sp>
          <p:nvSpPr>
            <p:cNvPr id="5605" name="Free Support 24/7/365"/>
            <p:cNvSpPr txBox="1"/>
            <p:nvPr/>
          </p:nvSpPr>
          <p:spPr>
            <a:xfrm>
              <a:off x="5520082" y="8599470"/>
              <a:ext cx="3844956" cy="4699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400" b="0" u="sng">
                  <a:solidFill>
                    <a:srgbClr val="242423"/>
                  </a:solidFill>
                  <a:latin typeface="Montserrat Bold"/>
                  <a:ea typeface="Montserrat Bold"/>
                  <a:cs typeface="Montserrat Bold"/>
                  <a:sym typeface="Montserrat Bold"/>
                  <a:hlinkClick r:id="rId3"/>
                </a:defRPr>
              </a:lvl1pPr>
            </a:lstStyle>
            <a:p>
              <a:pPr>
                <a:defRPr u="none"/>
              </a:pPr>
              <a:endParaRPr u="sng" dirty="0">
                <a:solidFill>
                  <a:schemeClr val="accent5"/>
                </a:solidFill>
                <a:hlinkClick r:id="rId3">
                  <a:extLst>
                    <a:ext uri="{A12FA001-AC4F-418D-AE19-62706E023703}">
                      <ahyp:hlinkClr xmlns="" xmlns:ahyp="http://schemas.microsoft.com/office/drawing/2018/hyperlinkcolor" val="tx"/>
                    </a:ext>
                  </a:extLst>
                </a:hlinkClick>
              </a:endParaRPr>
            </a:p>
          </p:txBody>
        </p:sp>
        <p:sp>
          <p:nvSpPr>
            <p:cNvPr id="5607" name="Graphic 84"/>
            <p:cNvSpPr/>
            <p:nvPr/>
          </p:nvSpPr>
          <p:spPr>
            <a:xfrm>
              <a:off x="5112165" y="8121913"/>
              <a:ext cx="138868" cy="138868"/>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cubicBezTo>
                    <a:pt x="21600" y="12176"/>
                    <a:pt x="20484" y="13292"/>
                    <a:pt x="19108" y="13292"/>
                  </a:cubicBezTo>
                  <a:lnTo>
                    <a:pt x="13292" y="13292"/>
                  </a:lnTo>
                  <a:lnTo>
                    <a:pt x="13292" y="19108"/>
                  </a:lnTo>
                  <a:cubicBezTo>
                    <a:pt x="13292" y="20484"/>
                    <a:pt x="12177" y="21600"/>
                    <a:pt x="10800" y="21600"/>
                  </a:cubicBezTo>
                  <a:cubicBezTo>
                    <a:pt x="9424" y="21600"/>
                    <a:pt x="8308" y="20484"/>
                    <a:pt x="8308" y="19108"/>
                  </a:cubicBezTo>
                  <a:lnTo>
                    <a:pt x="8308" y="13292"/>
                  </a:lnTo>
                  <a:lnTo>
                    <a:pt x="2492" y="13292"/>
                  </a:lnTo>
                  <a:cubicBezTo>
                    <a:pt x="1116" y="13292"/>
                    <a:pt x="0" y="12176"/>
                    <a:pt x="0" y="10800"/>
                  </a:cubicBezTo>
                  <a:cubicBezTo>
                    <a:pt x="0" y="9423"/>
                    <a:pt x="1116" y="8308"/>
                    <a:pt x="2492" y="8308"/>
                  </a:cubicBezTo>
                  <a:lnTo>
                    <a:pt x="8308" y="8308"/>
                  </a:lnTo>
                  <a:lnTo>
                    <a:pt x="8308" y="2492"/>
                  </a:lnTo>
                  <a:cubicBezTo>
                    <a:pt x="8308" y="1116"/>
                    <a:pt x="9424" y="0"/>
                    <a:pt x="10800" y="0"/>
                  </a:cubicBezTo>
                  <a:cubicBezTo>
                    <a:pt x="12176" y="0"/>
                    <a:pt x="13292" y="1116"/>
                    <a:pt x="13292" y="2492"/>
                  </a:cubicBezTo>
                  <a:lnTo>
                    <a:pt x="13292" y="8308"/>
                  </a:lnTo>
                  <a:lnTo>
                    <a:pt x="19108" y="8308"/>
                  </a:lnTo>
                  <a:cubicBezTo>
                    <a:pt x="20484" y="8308"/>
                    <a:pt x="21600" y="9424"/>
                    <a:pt x="21600" y="10800"/>
                  </a:cubicBezTo>
                  <a:close/>
                </a:path>
              </a:pathLst>
            </a:custGeom>
            <a:solidFill>
              <a:schemeClr val="bg2"/>
            </a:solidFill>
            <a:ln w="12700" cap="flat">
              <a:noFill/>
              <a:miter lim="400000"/>
            </a:ln>
            <a:effectLst/>
          </p:spPr>
          <p:txBody>
            <a:bodyPr wrap="square" lIns="45719" tIns="45719" rIns="45719" bIns="45719" numCol="1" anchor="ctr">
              <a:noAutofit/>
            </a:bodyPr>
            <a:lstStyle/>
            <a:p>
              <a:pPr>
                <a:defRPr sz="3200" b="0">
                  <a:solidFill>
                    <a:srgbClr val="FFFFFF"/>
                  </a:solidFill>
                  <a:latin typeface="+mn-lt"/>
                  <a:ea typeface="+mn-ea"/>
                  <a:cs typeface="+mn-cs"/>
                  <a:sym typeface="Helvetica Neue Medium"/>
                </a:defRPr>
              </a:pPr>
              <a:endParaRPr dirty="0">
                <a:latin typeface="Arial Black" panose="020B0604020202020204" pitchFamily="34" charset="0"/>
                <a:cs typeface="Arial Black" panose="020B0604020202020204" pitchFamily="34" charset="0"/>
              </a:endParaRPr>
            </a:p>
          </p:txBody>
        </p:sp>
        <p:sp>
          <p:nvSpPr>
            <p:cNvPr id="5610" name="Graphic 84"/>
            <p:cNvSpPr/>
            <p:nvPr/>
          </p:nvSpPr>
          <p:spPr>
            <a:xfrm>
              <a:off x="5112165" y="8744213"/>
              <a:ext cx="138868" cy="138868"/>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cubicBezTo>
                    <a:pt x="21600" y="12176"/>
                    <a:pt x="20484" y="13292"/>
                    <a:pt x="19108" y="13292"/>
                  </a:cubicBezTo>
                  <a:lnTo>
                    <a:pt x="13292" y="13292"/>
                  </a:lnTo>
                  <a:lnTo>
                    <a:pt x="13292" y="19108"/>
                  </a:lnTo>
                  <a:cubicBezTo>
                    <a:pt x="13292" y="20484"/>
                    <a:pt x="12177" y="21600"/>
                    <a:pt x="10800" y="21600"/>
                  </a:cubicBezTo>
                  <a:cubicBezTo>
                    <a:pt x="9424" y="21600"/>
                    <a:pt x="8308" y="20484"/>
                    <a:pt x="8308" y="19108"/>
                  </a:cubicBezTo>
                  <a:lnTo>
                    <a:pt x="8308" y="13292"/>
                  </a:lnTo>
                  <a:lnTo>
                    <a:pt x="2492" y="13292"/>
                  </a:lnTo>
                  <a:cubicBezTo>
                    <a:pt x="1116" y="13292"/>
                    <a:pt x="0" y="12176"/>
                    <a:pt x="0" y="10800"/>
                  </a:cubicBezTo>
                  <a:cubicBezTo>
                    <a:pt x="0" y="9423"/>
                    <a:pt x="1116" y="8308"/>
                    <a:pt x="2492" y="8308"/>
                  </a:cubicBezTo>
                  <a:lnTo>
                    <a:pt x="8308" y="8308"/>
                  </a:lnTo>
                  <a:lnTo>
                    <a:pt x="8308" y="2492"/>
                  </a:lnTo>
                  <a:cubicBezTo>
                    <a:pt x="8308" y="1116"/>
                    <a:pt x="9424" y="0"/>
                    <a:pt x="10800" y="0"/>
                  </a:cubicBezTo>
                  <a:cubicBezTo>
                    <a:pt x="12176" y="0"/>
                    <a:pt x="13292" y="1116"/>
                    <a:pt x="13292" y="2492"/>
                  </a:cubicBezTo>
                  <a:lnTo>
                    <a:pt x="13292" y="8308"/>
                  </a:lnTo>
                  <a:lnTo>
                    <a:pt x="19108" y="8308"/>
                  </a:lnTo>
                  <a:cubicBezTo>
                    <a:pt x="20484" y="8308"/>
                    <a:pt x="21600" y="9424"/>
                    <a:pt x="21600" y="10800"/>
                  </a:cubicBezTo>
                  <a:close/>
                </a:path>
              </a:pathLst>
            </a:custGeom>
            <a:solidFill>
              <a:schemeClr val="bg2"/>
            </a:solidFill>
            <a:ln w="12700" cap="flat">
              <a:noFill/>
              <a:miter lim="400000"/>
            </a:ln>
            <a:effectLst/>
          </p:spPr>
          <p:txBody>
            <a:bodyPr wrap="square" lIns="45719" tIns="45719" rIns="45719" bIns="45719" numCol="1" anchor="ctr">
              <a:noAutofit/>
            </a:bodyPr>
            <a:lstStyle/>
            <a:p>
              <a:pPr>
                <a:defRPr sz="3200" b="0">
                  <a:solidFill>
                    <a:srgbClr val="FFFFFF"/>
                  </a:solidFill>
                  <a:latin typeface="+mn-lt"/>
                  <a:ea typeface="+mn-ea"/>
                  <a:cs typeface="+mn-cs"/>
                  <a:sym typeface="Helvetica Neue Medium"/>
                </a:defRPr>
              </a:pPr>
              <a:endParaRPr dirty="0">
                <a:latin typeface="Arial Black" panose="020B0604020202020204" pitchFamily="34" charset="0"/>
                <a:cs typeface="Arial Black" panose="020B0604020202020204" pitchFamily="34" charset="0"/>
              </a:endParaRPr>
            </a:p>
          </p:txBody>
        </p:sp>
        <p:sp>
          <p:nvSpPr>
            <p:cNvPr id="5613" name="Graphic 84"/>
            <p:cNvSpPr/>
            <p:nvPr/>
          </p:nvSpPr>
          <p:spPr>
            <a:xfrm>
              <a:off x="5112165" y="8764987"/>
              <a:ext cx="138868" cy="138868"/>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cubicBezTo>
                    <a:pt x="21600" y="12176"/>
                    <a:pt x="20484" y="13292"/>
                    <a:pt x="19108" y="13292"/>
                  </a:cubicBezTo>
                  <a:lnTo>
                    <a:pt x="13292" y="13292"/>
                  </a:lnTo>
                  <a:lnTo>
                    <a:pt x="13292" y="19108"/>
                  </a:lnTo>
                  <a:cubicBezTo>
                    <a:pt x="13292" y="20484"/>
                    <a:pt x="12177" y="21600"/>
                    <a:pt x="10800" y="21600"/>
                  </a:cubicBezTo>
                  <a:cubicBezTo>
                    <a:pt x="9424" y="21600"/>
                    <a:pt x="8308" y="20484"/>
                    <a:pt x="8308" y="19108"/>
                  </a:cubicBezTo>
                  <a:lnTo>
                    <a:pt x="8308" y="13292"/>
                  </a:lnTo>
                  <a:lnTo>
                    <a:pt x="2492" y="13292"/>
                  </a:lnTo>
                  <a:cubicBezTo>
                    <a:pt x="1116" y="13292"/>
                    <a:pt x="0" y="12176"/>
                    <a:pt x="0" y="10800"/>
                  </a:cubicBezTo>
                  <a:cubicBezTo>
                    <a:pt x="0" y="9423"/>
                    <a:pt x="1116" y="8308"/>
                    <a:pt x="2492" y="8308"/>
                  </a:cubicBezTo>
                  <a:lnTo>
                    <a:pt x="8308" y="8308"/>
                  </a:lnTo>
                  <a:lnTo>
                    <a:pt x="8308" y="2492"/>
                  </a:lnTo>
                  <a:cubicBezTo>
                    <a:pt x="8308" y="1116"/>
                    <a:pt x="9424" y="0"/>
                    <a:pt x="10800" y="0"/>
                  </a:cubicBezTo>
                  <a:cubicBezTo>
                    <a:pt x="12176" y="0"/>
                    <a:pt x="13292" y="1116"/>
                    <a:pt x="13292" y="2492"/>
                  </a:cubicBezTo>
                  <a:lnTo>
                    <a:pt x="13292" y="8308"/>
                  </a:lnTo>
                  <a:lnTo>
                    <a:pt x="19108" y="8308"/>
                  </a:lnTo>
                  <a:cubicBezTo>
                    <a:pt x="20484" y="8308"/>
                    <a:pt x="21600" y="9424"/>
                    <a:pt x="21600" y="10800"/>
                  </a:cubicBezTo>
                  <a:close/>
                </a:path>
              </a:pathLst>
            </a:custGeom>
            <a:solidFill>
              <a:schemeClr val="bg2"/>
            </a:solidFill>
            <a:ln w="12700" cap="flat">
              <a:noFill/>
              <a:miter lim="400000"/>
            </a:ln>
            <a:effectLst/>
          </p:spPr>
          <p:txBody>
            <a:bodyPr wrap="square" lIns="45719" tIns="45719" rIns="45719" bIns="45719" numCol="1" anchor="ctr">
              <a:noAutofit/>
            </a:bodyPr>
            <a:lstStyle/>
            <a:p>
              <a:pPr>
                <a:defRPr sz="3200" b="0">
                  <a:solidFill>
                    <a:srgbClr val="FFFFFF"/>
                  </a:solidFill>
                  <a:latin typeface="+mn-lt"/>
                  <a:ea typeface="+mn-ea"/>
                  <a:cs typeface="+mn-cs"/>
                  <a:sym typeface="Helvetica Neue Medium"/>
                </a:defRPr>
              </a:pPr>
              <a:endParaRPr dirty="0">
                <a:latin typeface="Arial Black" panose="020B0604020202020204" pitchFamily="34" charset="0"/>
                <a:cs typeface="Arial Black" panose="020B0604020202020204" pitchFamily="34" charset="0"/>
              </a:endParaRPr>
            </a:p>
          </p:txBody>
        </p:sp>
      </p:gr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Grp="1" noChangeAspect="1"/>
          </p:cNvPicPr>
          <p:nvPr>
            <p:ph type="pic" sz="quarter" idx="10"/>
          </p:nvPr>
        </p:nvPicPr>
        <p:blipFill>
          <a:blip r:embed="rId2" cstate="print">
            <a:extLst>
              <a:ext uri="{28A0092B-C50C-407E-A947-70E740481C1C}">
                <a14:useLocalDpi xmlns:a14="http://schemas.microsoft.com/office/drawing/2010/main" val="0"/>
              </a:ext>
            </a:extLst>
          </a:blip>
          <a:stretch>
            <a:fillRect/>
          </a:stretch>
        </p:blipFill>
        <p:spPr>
          <a:xfrm>
            <a:off x="1498913" y="3293735"/>
            <a:ext cx="8351152" cy="8008556"/>
          </a:xfrm>
          <a:prstGeom prst="roundRect">
            <a:avLst>
              <a:gd name="adj" fmla="val 2331"/>
            </a:avLst>
          </a:prstGeom>
        </p:spPr>
      </p:pic>
      <p:sp>
        <p:nvSpPr>
          <p:cNvPr id="289"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a:t>
            </a:fld>
            <a:endParaRPr/>
          </a:p>
        </p:txBody>
      </p:sp>
      <p:sp>
        <p:nvSpPr>
          <p:cNvPr id="290" name="Placeholder Demo Text"/>
          <p:cNvSpPr txBox="1"/>
          <p:nvPr/>
        </p:nvSpPr>
        <p:spPr>
          <a:xfrm>
            <a:off x="12835466" y="3732694"/>
            <a:ext cx="7573493" cy="13336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8000" b="0">
                <a:solidFill>
                  <a:srgbClr val="242423"/>
                </a:solidFill>
                <a:latin typeface="Montserrat Bold"/>
                <a:ea typeface="Montserrat Bold"/>
                <a:cs typeface="Montserrat Bold"/>
                <a:sym typeface="Montserrat Bold"/>
              </a:defRPr>
            </a:lvl1pPr>
          </a:lstStyle>
          <a:p>
            <a:endParaRPr dirty="0">
              <a:solidFill>
                <a:schemeClr val="tx1"/>
              </a:solidFill>
            </a:endParaRPr>
          </a:p>
        </p:txBody>
      </p:sp>
      <p:sp>
        <p:nvSpPr>
          <p:cNvPr id="291" name="Lorem ipsum dolor sit amet, consectetur adipiscing elit, sed do eiusmod tempor incididunt ut labore et dolore magna aliqua. Arcu dictum varius duis at consectetur lorem donec. Volutpat maecenas volutpat blandit aliquam. Egestas quis ipsum suspendisse ult"/>
          <p:cNvSpPr txBox="1"/>
          <p:nvPr/>
        </p:nvSpPr>
        <p:spPr>
          <a:xfrm>
            <a:off x="11811001" y="2237986"/>
            <a:ext cx="11419110" cy="1147801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spAutoFit/>
          </a:bodyPr>
          <a:lstStyle>
            <a:lvl1pPr algn="l" defTabSz="457200">
              <a:lnSpc>
                <a:spcPct val="120000"/>
              </a:lnSpc>
              <a:defRPr sz="2200" b="0">
                <a:solidFill>
                  <a:srgbClr val="7F8189"/>
                </a:solidFill>
                <a:latin typeface="Arial"/>
                <a:ea typeface="Arial"/>
                <a:cs typeface="Arial"/>
                <a:sym typeface="Arial"/>
              </a:defRPr>
            </a:lvl1pPr>
          </a:lstStyle>
          <a:p>
            <a:r>
              <a:rPr lang="ru-RU" sz="3600" dirty="0">
                <a:solidFill>
                  <a:srgbClr val="0033CC"/>
                </a:solidFill>
              </a:rPr>
              <a:t>Читательская грамотность — это способность интерпретировать тексты, анализировать и искать в них скрытый смысл и значение. Она включает в себя навыки анализа и понимания текстов, умение сформулировать и выразить свои мысли, а также применять полученные знания в социальной и личной жизни.</a:t>
            </a:r>
          </a:p>
          <a:p>
            <a:r>
              <a:rPr lang="kk-KZ" sz="3600" dirty="0">
                <a:solidFill>
                  <a:srgbClr val="0033CC"/>
                </a:solidFill>
              </a:rPr>
              <a:t> </a:t>
            </a:r>
            <a:endParaRPr lang="ru-RU" sz="3600" dirty="0">
              <a:solidFill>
                <a:srgbClr val="0033CC"/>
              </a:solidFill>
            </a:endParaRPr>
          </a:p>
          <a:p>
            <a:r>
              <a:rPr lang="ru-RU" sz="3600" dirty="0">
                <a:solidFill>
                  <a:srgbClr val="0033CC"/>
                </a:solidFill>
              </a:rPr>
              <a:t>Для формирования читательской грамотности учащихся необходимо предлагать им специальные учебные задания, направленные на обучение: </a:t>
            </a:r>
          </a:p>
          <a:p>
            <a:r>
              <a:rPr lang="ru-RU" sz="3600" dirty="0">
                <a:solidFill>
                  <a:srgbClr val="0033CC"/>
                </a:solidFill>
              </a:rPr>
              <a:t>1) умению найти и извлечь информацию из текста; </a:t>
            </a:r>
          </a:p>
          <a:p>
            <a:r>
              <a:rPr lang="ru-RU" sz="3600" dirty="0">
                <a:solidFill>
                  <a:srgbClr val="0033CC"/>
                </a:solidFill>
              </a:rPr>
              <a:t>2) умению интегрировать (связывать) и интерпретировать (толковать) прочитанное;</a:t>
            </a:r>
          </a:p>
          <a:p>
            <a:r>
              <a:rPr lang="ru-RU" sz="3600" dirty="0">
                <a:solidFill>
                  <a:srgbClr val="0033CC"/>
                </a:solidFill>
              </a:rPr>
              <a:t> 3) умению осмыслить и оценить прочитанное.</a:t>
            </a:r>
          </a:p>
          <a:p>
            <a:r>
              <a:rPr lang="ru-RU" sz="3600" dirty="0">
                <a:solidFill>
                  <a:srgbClr val="0033CC"/>
                </a:solidFill>
              </a:rPr>
              <a:t> </a:t>
            </a:r>
          </a:p>
          <a:p>
            <a:endParaRPr sz="4000" dirty="0">
              <a:solidFill>
                <a:srgbClr val="0033CC"/>
              </a:solidFill>
            </a:endParaRPr>
          </a:p>
        </p:txBody>
      </p:sp>
      <p:grpSp>
        <p:nvGrpSpPr>
          <p:cNvPr id="294" name="Group"/>
          <p:cNvGrpSpPr/>
          <p:nvPr/>
        </p:nvGrpSpPr>
        <p:grpSpPr>
          <a:xfrm>
            <a:off x="1440548" y="514080"/>
            <a:ext cx="3399693" cy="337336"/>
            <a:chOff x="0" y="-38910"/>
            <a:chExt cx="3399691" cy="337334"/>
          </a:xfrm>
        </p:grpSpPr>
        <p:sp>
          <p:nvSpPr>
            <p:cNvPr id="292" name="Rectangle"/>
            <p:cNvSpPr/>
            <p:nvPr/>
          </p:nvSpPr>
          <p:spPr>
            <a:xfrm>
              <a:off x="0" y="144271"/>
              <a:ext cx="3322710" cy="143977"/>
            </a:xfrm>
            <a:prstGeom prst="rect">
              <a:avLst/>
            </a:prstGeom>
            <a:solidFill>
              <a:schemeClr val="accent1"/>
            </a:solidFill>
            <a:ln w="12700" cap="flat">
              <a:noFill/>
              <a:miter lim="400000"/>
            </a:ln>
            <a:effectLst/>
          </p:spPr>
          <p:txBody>
            <a:bodyPr wrap="square" lIns="0" tIns="0" rIns="0" bIns="0" numCol="1" anchor="ctr">
              <a:noAutofit/>
            </a:bodyPr>
            <a:lstStyle/>
            <a:p>
              <a:pPr>
                <a:defRPr sz="3200" b="0">
                  <a:solidFill>
                    <a:srgbClr val="FFFFFF"/>
                  </a:solidFill>
                  <a:latin typeface="+mn-lt"/>
                  <a:ea typeface="+mn-ea"/>
                  <a:cs typeface="+mn-cs"/>
                  <a:sym typeface="Helvetica Neue Medium"/>
                </a:defRPr>
              </a:pPr>
              <a:endParaRPr dirty="0">
                <a:latin typeface="Arial Black" panose="020B0604020202020204" pitchFamily="34" charset="0"/>
                <a:cs typeface="Arial Black" panose="020B0604020202020204" pitchFamily="34" charset="0"/>
              </a:endParaRPr>
            </a:p>
          </p:txBody>
        </p:sp>
        <p:sp>
          <p:nvSpPr>
            <p:cNvPr id="293" name="Subtitle Text"/>
            <p:cNvSpPr/>
            <p:nvPr/>
          </p:nvSpPr>
          <p:spPr>
            <a:xfrm>
              <a:off x="58365" y="-38910"/>
              <a:ext cx="3341326" cy="337334"/>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defTabSz="457200">
                <a:lnSpc>
                  <a:spcPct val="120000"/>
                </a:lnSpc>
                <a:defRPr sz="1400" cap="all" spc="1120">
                  <a:solidFill>
                    <a:srgbClr val="242423"/>
                  </a:solidFill>
                  <a:latin typeface="Arial"/>
                  <a:ea typeface="Arial"/>
                  <a:cs typeface="Arial"/>
                  <a:sym typeface="Arial"/>
                </a:defRPr>
              </a:lvl1pPr>
            </a:lstStyle>
            <a:p>
              <a:endParaRPr dirty="0">
                <a:solidFill>
                  <a:schemeClr val="tx1"/>
                </a:solidFill>
              </a:endParaRPr>
            </a:p>
          </p:txBody>
        </p:sp>
      </p:grpSp>
      <p:sp>
        <p:nvSpPr>
          <p:cNvPr id="3" name="Прямоугольник 2"/>
          <p:cNvSpPr/>
          <p:nvPr/>
        </p:nvSpPr>
        <p:spPr>
          <a:xfrm>
            <a:off x="924075" y="938169"/>
            <a:ext cx="15507637" cy="1015663"/>
          </a:xfrm>
          <a:prstGeom prst="rect">
            <a:avLst/>
          </a:prstGeom>
        </p:spPr>
        <p:txBody>
          <a:bodyPr wrap="square">
            <a:spAutoFit/>
          </a:bodyPr>
          <a:lstStyle/>
          <a:p>
            <a:r>
              <a:rPr lang="kk-KZ" sz="6000" dirty="0">
                <a:solidFill>
                  <a:srgbClr val="0070C0"/>
                </a:solidFill>
              </a:rPr>
              <a:t>Что такое читательская грамотность?</a:t>
            </a:r>
            <a:endParaRPr lang="ru-RU" sz="6000" dirty="0">
              <a:solidFill>
                <a:srgbClr val="0070C0"/>
              </a:solidFill>
            </a:endParaRP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4446" r="4446"/>
          <a:stretch>
            <a:fillRect/>
          </a:stretch>
        </p:blipFill>
        <p:spPr>
          <a:xfrm>
            <a:off x="14319535" y="3345164"/>
            <a:ext cx="8906865" cy="7094264"/>
          </a:xfrm>
          <a:prstGeom prst="roundRect">
            <a:avLst>
              <a:gd name="adj" fmla="val 2269"/>
            </a:avLst>
          </a:prstGeom>
        </p:spPr>
      </p:pic>
      <p:sp>
        <p:nvSpPr>
          <p:cNvPr id="155"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a:t>
            </a:fld>
            <a:endParaRPr/>
          </a:p>
        </p:txBody>
      </p:sp>
      <p:grpSp>
        <p:nvGrpSpPr>
          <p:cNvPr id="2" name="Group 1">
            <a:extLst>
              <a:ext uri="{FF2B5EF4-FFF2-40B4-BE49-F238E27FC236}">
                <a16:creationId xmlns:a16="http://schemas.microsoft.com/office/drawing/2014/main" xmlns="" id="{B410894B-6040-CC47-9E2F-A603696FD648}"/>
              </a:ext>
            </a:extLst>
          </p:cNvPr>
          <p:cNvGrpSpPr/>
          <p:nvPr/>
        </p:nvGrpSpPr>
        <p:grpSpPr>
          <a:xfrm>
            <a:off x="246134" y="760860"/>
            <a:ext cx="9963150" cy="5168607"/>
            <a:chOff x="-261146" y="5149666"/>
            <a:chExt cx="11395329" cy="5168607"/>
          </a:xfrm>
        </p:grpSpPr>
        <p:sp>
          <p:nvSpPr>
            <p:cNvPr id="156" name="Rounded Rectangle"/>
            <p:cNvSpPr/>
            <p:nvPr/>
          </p:nvSpPr>
          <p:spPr>
            <a:xfrm>
              <a:off x="-261146" y="5149666"/>
              <a:ext cx="11395329" cy="5168607"/>
            </a:xfrm>
            <a:prstGeom prst="roundRect">
              <a:avLst>
                <a:gd name="adj" fmla="val 3686"/>
              </a:avLst>
            </a:prstGeom>
            <a:solidFill>
              <a:schemeClr val="accent1"/>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dirty="0">
                <a:latin typeface="Arial Black" panose="020B0604020202020204" pitchFamily="34" charset="0"/>
                <a:cs typeface="Arial Black" panose="020B0604020202020204" pitchFamily="34" charset="0"/>
              </a:endParaRPr>
            </a:p>
          </p:txBody>
        </p:sp>
        <p:sp>
          <p:nvSpPr>
            <p:cNvPr id="157" name="And, when you want something, all the universe conspires in helping you to achieve it."/>
            <p:cNvSpPr txBox="1"/>
            <p:nvPr/>
          </p:nvSpPr>
          <p:spPr>
            <a:xfrm>
              <a:off x="1398405" y="6133769"/>
              <a:ext cx="8658444" cy="8720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defTabSz="457200">
                <a:defRPr sz="5000" b="0">
                  <a:solidFill>
                    <a:srgbClr val="242423"/>
                  </a:solidFill>
                  <a:latin typeface="Montserrat Bold"/>
                  <a:ea typeface="Montserrat Bold"/>
                  <a:cs typeface="Montserrat Bold"/>
                  <a:sym typeface="Montserrat Bold"/>
                </a:defRPr>
              </a:lvl1pPr>
            </a:lstStyle>
            <a:p>
              <a:endParaRPr dirty="0">
                <a:solidFill>
                  <a:schemeClr val="tx1"/>
                </a:solidFill>
              </a:endParaRPr>
            </a:p>
          </p:txBody>
        </p:sp>
      </p:grpSp>
      <p:sp>
        <p:nvSpPr>
          <p:cNvPr id="158" name="Lorem ipsum dolor sit amet, consectetur adipiscing elit, sed do eiusmod tempor incididunt ut labore et dolore magna aliqua. Arcu dictum varius duis at consectetur lorem donec. Volutpat gravida arcu ac tortor. Nunc non blandit massa enim nec dui. Habitant"/>
          <p:cNvSpPr txBox="1"/>
          <p:nvPr/>
        </p:nvSpPr>
        <p:spPr>
          <a:xfrm>
            <a:off x="16180716" y="4473889"/>
            <a:ext cx="6225190" cy="47147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l" defTabSz="457200">
              <a:lnSpc>
                <a:spcPct val="120000"/>
              </a:lnSpc>
              <a:defRPr sz="2200" b="0">
                <a:solidFill>
                  <a:srgbClr val="7F8189"/>
                </a:solidFill>
                <a:latin typeface="Arial"/>
                <a:ea typeface="Arial"/>
                <a:cs typeface="Arial"/>
                <a:sym typeface="Arial"/>
              </a:defRPr>
            </a:pPr>
            <a:endParaRPr dirty="0">
              <a:solidFill>
                <a:schemeClr val="tx2"/>
              </a:solidFill>
            </a:endParaRPr>
          </a:p>
        </p:txBody>
      </p:sp>
      <p:sp>
        <p:nvSpPr>
          <p:cNvPr id="6" name="Прямоугольник 5"/>
          <p:cNvSpPr/>
          <p:nvPr/>
        </p:nvSpPr>
        <p:spPr>
          <a:xfrm>
            <a:off x="416983" y="1387705"/>
            <a:ext cx="9124950" cy="3914918"/>
          </a:xfrm>
          <a:prstGeom prst="rect">
            <a:avLst/>
          </a:prstGeom>
        </p:spPr>
        <p:txBody>
          <a:bodyPr wrap="square">
            <a:spAutoFit/>
          </a:bodyPr>
          <a:lstStyle/>
          <a:p>
            <a:pPr lvl="0" algn="l">
              <a:lnSpc>
                <a:spcPct val="115000"/>
              </a:lnSpc>
            </a:pPr>
            <a:r>
              <a:rPr lang="ru-RU" sz="54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Здоровый психологический контакт – основа успешного сотрудничества учителя и ученика.</a:t>
            </a:r>
            <a:endParaRPr lang="ru-RU" sz="54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4"/>
          <p:cNvSpPr/>
          <p:nvPr/>
        </p:nvSpPr>
        <p:spPr>
          <a:xfrm>
            <a:off x="677617" y="6556312"/>
            <a:ext cx="12879917" cy="5656933"/>
          </a:xfrm>
          <a:prstGeom prst="rect">
            <a:avLst/>
          </a:prstGeom>
        </p:spPr>
        <p:txBody>
          <a:bodyPr wrap="square">
            <a:spAutoFit/>
          </a:bodyPr>
          <a:lstStyle/>
          <a:p>
            <a:pPr algn="just">
              <a:lnSpc>
                <a:spcPct val="107000"/>
              </a:lnSpc>
            </a:pPr>
            <a:r>
              <a:rPr lang="ru-RU" sz="4000" dirty="0">
                <a:solidFill>
                  <a:srgbClr val="0033CC"/>
                </a:solidFill>
                <a:latin typeface="Times New Roman" panose="02020603050405020304" pitchFamily="18" charset="0"/>
                <a:ea typeface="Calibri" panose="020F0502020204030204" pitchFamily="34" charset="0"/>
                <a:cs typeface="Times New Roman" panose="02020603050405020304" pitchFamily="18" charset="0"/>
              </a:rPr>
              <a:t>Основная задача учителя – создать благоприятную, позитивную атмосферу в общении с учеником:</a:t>
            </a:r>
            <a:endParaRPr lang="ru-RU" sz="4000" dirty="0">
              <a:solidFill>
                <a:srgbClr val="0033CC"/>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arenR"/>
            </a:pPr>
            <a:r>
              <a:rPr lang="ru-RU" sz="4000" dirty="0">
                <a:solidFill>
                  <a:srgbClr val="0033CC"/>
                </a:solidFill>
                <a:latin typeface="Times New Roman" panose="02020603050405020304" pitchFamily="18" charset="0"/>
                <a:ea typeface="Calibri" panose="020F0502020204030204" pitchFamily="34" charset="0"/>
                <a:cs typeface="Times New Roman" panose="02020603050405020304" pitchFamily="18" charset="0"/>
              </a:rPr>
              <a:t>не унижать</a:t>
            </a:r>
            <a:endParaRPr lang="ru-RU" sz="4000" dirty="0">
              <a:solidFill>
                <a:srgbClr val="0033CC"/>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arenR"/>
            </a:pPr>
            <a:r>
              <a:rPr lang="ru-RU" sz="4000" dirty="0">
                <a:solidFill>
                  <a:srgbClr val="0033CC"/>
                </a:solidFill>
                <a:latin typeface="Times New Roman" panose="02020603050405020304" pitchFamily="18" charset="0"/>
                <a:ea typeface="Calibri" panose="020F0502020204030204" pitchFamily="34" charset="0"/>
                <a:cs typeface="Times New Roman" panose="02020603050405020304" pitchFamily="18" charset="0"/>
              </a:rPr>
              <a:t>не указывать на его недостатки при его сверстниках. Лучший способ разрешить конфликтную </a:t>
            </a:r>
            <a:r>
              <a:rPr lang="ru-RU" sz="4000" dirty="0" smtClean="0">
                <a:solidFill>
                  <a:srgbClr val="0033CC"/>
                </a:solidFill>
                <a:latin typeface="Times New Roman" panose="02020603050405020304" pitchFamily="18" charset="0"/>
                <a:ea typeface="Calibri" panose="020F0502020204030204" pitchFamily="34" charset="0"/>
                <a:cs typeface="Times New Roman" panose="02020603050405020304" pitchFamily="18" charset="0"/>
              </a:rPr>
              <a:t>ситуацию  </a:t>
            </a:r>
            <a:r>
              <a:rPr lang="ru-RU" sz="4000" dirty="0">
                <a:solidFill>
                  <a:srgbClr val="0033CC"/>
                </a:solidFill>
                <a:latin typeface="Times New Roman" panose="02020603050405020304" pitchFamily="18" charset="0"/>
                <a:ea typeface="Calibri" panose="020F0502020204030204" pitchFamily="34" charset="0"/>
                <a:cs typeface="Times New Roman" panose="02020603050405020304" pitchFamily="18" charset="0"/>
              </a:rPr>
              <a:t>наедине с учеником, отмечая его положительные </a:t>
            </a:r>
            <a:r>
              <a:rPr lang="ru-RU" sz="4000" dirty="0" smtClean="0">
                <a:solidFill>
                  <a:srgbClr val="0033CC"/>
                </a:solidFill>
                <a:latin typeface="Times New Roman" panose="02020603050405020304" pitchFamily="18" charset="0"/>
                <a:ea typeface="Calibri" panose="020F0502020204030204" pitchFamily="34" charset="0"/>
                <a:cs typeface="Times New Roman" panose="02020603050405020304" pitchFamily="18" charset="0"/>
              </a:rPr>
              <a:t>стороны.</a:t>
            </a:r>
            <a:endParaRPr lang="ru-RU" sz="4000" dirty="0" smtClean="0">
              <a:solidFill>
                <a:srgbClr val="0033CC"/>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arenR"/>
            </a:pPr>
            <a:r>
              <a:rPr lang="ru-RU" sz="4000" dirty="0">
                <a:solidFill>
                  <a:srgbClr val="0033CC"/>
                </a:solidFill>
                <a:latin typeface="Times New Roman" panose="02020603050405020304" pitchFamily="18" charset="0"/>
                <a:ea typeface="Calibri" panose="020F0502020204030204" pitchFamily="34" charset="0"/>
                <a:cs typeface="Times New Roman" panose="02020603050405020304" pitchFamily="18" charset="0"/>
              </a:rPr>
              <a:t>ч</a:t>
            </a:r>
            <a:r>
              <a:rPr lang="ru-RU" sz="4000" dirty="0" smtClean="0">
                <a:solidFill>
                  <a:srgbClr val="0033CC"/>
                </a:solidFill>
                <a:latin typeface="Times New Roman" panose="02020603050405020304" pitchFamily="18" charset="0"/>
                <a:ea typeface="Calibri" panose="020F0502020204030204" pitchFamily="34" charset="0"/>
                <a:cs typeface="Times New Roman" panose="02020603050405020304" pitchFamily="18" charset="0"/>
              </a:rPr>
              <a:t>асто </a:t>
            </a:r>
            <a:r>
              <a:rPr lang="ru-RU" sz="4000" dirty="0">
                <a:solidFill>
                  <a:srgbClr val="0033CC"/>
                </a:solidFill>
                <a:latin typeface="Times New Roman" panose="02020603050405020304" pitchFamily="18" charset="0"/>
                <a:ea typeface="Calibri" panose="020F0502020204030204" pitchFamily="34" charset="0"/>
                <a:cs typeface="Times New Roman" panose="02020603050405020304" pitchFamily="18" charset="0"/>
              </a:rPr>
              <a:t>поощрять</a:t>
            </a:r>
            <a:endParaRPr lang="ru-RU" sz="4000" dirty="0">
              <a:solidFill>
                <a:srgbClr val="0033CC"/>
              </a:solidFill>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a:t>
            </a:fld>
            <a:endParaRPr/>
          </a:p>
        </p:txBody>
      </p:sp>
      <p:sp>
        <p:nvSpPr>
          <p:cNvPr id="181" name="Placeholder Demo Text"/>
          <p:cNvSpPr txBox="1"/>
          <p:nvPr/>
        </p:nvSpPr>
        <p:spPr>
          <a:xfrm>
            <a:off x="2673574" y="3148818"/>
            <a:ext cx="7132025" cy="462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spAutoFit/>
          </a:bodyPr>
          <a:lstStyle>
            <a:lvl1pPr algn="l">
              <a:defRPr sz="8000" b="0">
                <a:solidFill>
                  <a:srgbClr val="242423"/>
                </a:solidFill>
                <a:latin typeface="Montserrat Bold"/>
                <a:ea typeface="Montserrat Bold"/>
                <a:cs typeface="Montserrat Bold"/>
                <a:sym typeface="Montserrat Bold"/>
              </a:defRPr>
            </a:lvl1pPr>
          </a:lstStyle>
          <a:p>
            <a:pPr lvl="1" algn="l"/>
            <a:endParaRPr lang="ru-RU" sz="2400" dirty="0"/>
          </a:p>
        </p:txBody>
      </p:sp>
      <p:sp>
        <p:nvSpPr>
          <p:cNvPr id="182" name="Lorem ipsum dolor sit amet, consectetur adipiscing elit, sed do eiusmod tempor incididunt ut labore et dolore magna aliqua. Arcu dictum varius duis at consectetur lorem donec. Volutpat maecenas volutpat blandit aliquam. Egestas quis ipsum suspendisse ult"/>
          <p:cNvSpPr txBox="1"/>
          <p:nvPr/>
        </p:nvSpPr>
        <p:spPr>
          <a:xfrm>
            <a:off x="2673574" y="2314855"/>
            <a:ext cx="10985276" cy="87449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spAutoFit/>
          </a:bodyPr>
          <a:lstStyle>
            <a:lvl1pPr algn="l" defTabSz="457200">
              <a:lnSpc>
                <a:spcPct val="120000"/>
              </a:lnSpc>
              <a:defRPr sz="2200" b="0">
                <a:solidFill>
                  <a:srgbClr val="7F8189"/>
                </a:solidFill>
                <a:latin typeface="Arial"/>
                <a:ea typeface="Arial"/>
                <a:cs typeface="Arial"/>
                <a:sym typeface="Arial"/>
              </a:defRPr>
            </a:lvl1pPr>
          </a:lstStyle>
          <a:p>
            <a:r>
              <a:rPr lang="ru-RU" sz="4000" b="1" dirty="0">
                <a:solidFill>
                  <a:srgbClr val="C00000"/>
                </a:solidFill>
              </a:rPr>
              <a:t>Мозговой штурм (корзина идей)</a:t>
            </a:r>
            <a:endParaRPr lang="ru-RU" sz="4000" dirty="0">
              <a:solidFill>
                <a:srgbClr val="C00000"/>
              </a:solidFill>
            </a:endParaRPr>
          </a:p>
          <a:p>
            <a:r>
              <a:rPr lang="ru-RU" sz="4000" dirty="0">
                <a:solidFill>
                  <a:srgbClr val="C00000"/>
                </a:solidFill>
              </a:rPr>
              <a:t>Идеально подходит для </a:t>
            </a:r>
            <a:r>
              <a:rPr lang="ru-RU" sz="4000" b="1" i="1" dirty="0">
                <a:solidFill>
                  <a:srgbClr val="C00000"/>
                </a:solidFill>
              </a:rPr>
              <a:t>этапа целеполагания на </a:t>
            </a:r>
            <a:r>
              <a:rPr lang="ru-RU" sz="4000" b="1" i="1" dirty="0" smtClean="0">
                <a:solidFill>
                  <a:srgbClr val="C00000"/>
                </a:solidFill>
              </a:rPr>
              <a:t>уроке.</a:t>
            </a:r>
            <a:r>
              <a:rPr lang="ru-RU" sz="4000" u="sng" dirty="0">
                <a:solidFill>
                  <a:srgbClr val="C00000"/>
                </a:solidFill>
              </a:rPr>
              <a:t> </a:t>
            </a:r>
            <a:r>
              <a:rPr lang="ru-RU" sz="4000" dirty="0" smtClean="0">
                <a:solidFill>
                  <a:srgbClr val="C00000"/>
                </a:solidFill>
              </a:rPr>
              <a:t>Учитель </a:t>
            </a:r>
            <a:r>
              <a:rPr lang="ru-RU" sz="4000" dirty="0">
                <a:solidFill>
                  <a:srgbClr val="C00000"/>
                </a:solidFill>
              </a:rPr>
              <a:t>задает наводящие вопросы, учащиеся высказывают свои предположения по поводу темы, задач урока, способов их достижения, пунктов плана работы. Результаты мозговой атаки учитель фиксирует на доске.</a:t>
            </a:r>
          </a:p>
          <a:p>
            <a:endParaRPr lang="ru-RU" sz="4000" dirty="0"/>
          </a:p>
          <a:p>
            <a:r>
              <a:rPr lang="kk-KZ" sz="4000" dirty="0"/>
              <a:t> </a:t>
            </a:r>
            <a:endParaRPr lang="ru-RU" sz="4000" dirty="0"/>
          </a:p>
          <a:p>
            <a:r>
              <a:rPr lang="kk-KZ" sz="4000" dirty="0"/>
              <a:t> </a:t>
            </a:r>
            <a:endParaRPr lang="ru-RU" sz="4000" dirty="0"/>
          </a:p>
          <a:p>
            <a:endParaRPr sz="2800" dirty="0">
              <a:solidFill>
                <a:srgbClr val="00B050"/>
              </a:solidFill>
            </a:endParaRPr>
          </a:p>
        </p:txBody>
      </p:sp>
      <p:grpSp>
        <p:nvGrpSpPr>
          <p:cNvPr id="185" name="Group"/>
          <p:cNvGrpSpPr/>
          <p:nvPr/>
        </p:nvGrpSpPr>
        <p:grpSpPr>
          <a:xfrm>
            <a:off x="1238250" y="648052"/>
            <a:ext cx="3438603" cy="346614"/>
            <a:chOff x="0" y="-58365"/>
            <a:chExt cx="3438602" cy="346613"/>
          </a:xfrm>
        </p:grpSpPr>
        <p:sp>
          <p:nvSpPr>
            <p:cNvPr id="183" name="Rectangle"/>
            <p:cNvSpPr/>
            <p:nvPr/>
          </p:nvSpPr>
          <p:spPr>
            <a:xfrm>
              <a:off x="0" y="144271"/>
              <a:ext cx="3322710" cy="143977"/>
            </a:xfrm>
            <a:prstGeom prst="rect">
              <a:avLst/>
            </a:prstGeom>
            <a:solidFill>
              <a:schemeClr val="accent1"/>
            </a:solidFill>
            <a:ln w="12700" cap="flat">
              <a:noFill/>
              <a:miter lim="400000"/>
            </a:ln>
            <a:effectLst/>
          </p:spPr>
          <p:txBody>
            <a:bodyPr wrap="square" lIns="0" tIns="0" rIns="0" bIns="0" numCol="1" anchor="ctr">
              <a:noAutofit/>
            </a:bodyPr>
            <a:lstStyle/>
            <a:p>
              <a:pPr>
                <a:defRPr sz="3200" b="0">
                  <a:solidFill>
                    <a:srgbClr val="FFFFFF"/>
                  </a:solidFill>
                  <a:latin typeface="+mn-lt"/>
                  <a:ea typeface="+mn-ea"/>
                  <a:cs typeface="+mn-cs"/>
                  <a:sym typeface="Helvetica Neue Medium"/>
                </a:defRPr>
              </a:pPr>
              <a:endParaRPr dirty="0">
                <a:latin typeface="Arial Black" panose="020B0604020202020204" pitchFamily="34" charset="0"/>
                <a:cs typeface="Arial Black" panose="020B0604020202020204" pitchFamily="34" charset="0"/>
              </a:endParaRPr>
            </a:p>
          </p:txBody>
        </p:sp>
        <p:sp>
          <p:nvSpPr>
            <p:cNvPr id="184" name="Subtitle Text"/>
            <p:cNvSpPr/>
            <p:nvPr/>
          </p:nvSpPr>
          <p:spPr>
            <a:xfrm>
              <a:off x="97276" y="-58365"/>
              <a:ext cx="3341326" cy="337335"/>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defTabSz="457200">
                <a:lnSpc>
                  <a:spcPct val="120000"/>
                </a:lnSpc>
                <a:defRPr sz="1400" cap="all" spc="1120">
                  <a:solidFill>
                    <a:srgbClr val="242423"/>
                  </a:solidFill>
                  <a:latin typeface="Arial"/>
                  <a:ea typeface="Arial"/>
                  <a:cs typeface="Arial"/>
                  <a:sym typeface="Arial"/>
                </a:defRPr>
              </a:lvl1pPr>
            </a:lstStyle>
            <a:p>
              <a:endParaRPr dirty="0">
                <a:solidFill>
                  <a:schemeClr val="tx1"/>
                </a:solidFill>
              </a:endParaRPr>
            </a:p>
          </p:txBody>
        </p:sp>
      </p:grpSp>
      <p:sp>
        <p:nvSpPr>
          <p:cNvPr id="2" name="Прямоугольник 1"/>
          <p:cNvSpPr/>
          <p:nvPr/>
        </p:nvSpPr>
        <p:spPr>
          <a:xfrm>
            <a:off x="8557350" y="473596"/>
            <a:ext cx="9547977" cy="2532360"/>
          </a:xfrm>
          <a:prstGeom prst="rect">
            <a:avLst/>
          </a:prstGeom>
        </p:spPr>
        <p:txBody>
          <a:bodyPr wrap="square">
            <a:spAutoFit/>
          </a:bodyPr>
          <a:lstStyle/>
          <a:p>
            <a:pPr marL="457200" lvl="1" indent="0" algn="just">
              <a:lnSpc>
                <a:spcPct val="115000"/>
              </a:lnSpc>
            </a:pPr>
            <a:r>
              <a:rPr lang="kk-KZ" sz="7200" dirty="0">
                <a:solidFill>
                  <a:srgbClr val="0070C0"/>
                </a:solidFill>
              </a:rPr>
              <a:t>Начало урока</a:t>
            </a:r>
            <a:endParaRPr lang="ru-RU" sz="7200" dirty="0">
              <a:solidFill>
                <a:srgbClr val="0070C0"/>
              </a:solidFill>
            </a:endParaRPr>
          </a:p>
          <a:p>
            <a:pPr marL="457200" lvl="1" indent="0" algn="just">
              <a:lnSpc>
                <a:spcPct val="115000"/>
              </a:lnSpc>
            </a:pPr>
            <a:endParaRPr lang="ru-RU" sz="7200" dirty="0">
              <a:solidFill>
                <a:srgbClr val="008000"/>
              </a:solidFill>
              <a:latin typeface="Arial" panose="020B0604020202020204" pitchFamily="34" charset="0"/>
              <a:ea typeface="Times New Roman" panose="02020603050405020304" pitchFamily="18" charset="0"/>
              <a:cs typeface="Arial" panose="020B0604020202020204" pitchFamily="34" charset="0"/>
            </a:endParaRPr>
          </a:p>
        </p:txBody>
      </p:sp>
      <p:sp>
        <p:nvSpPr>
          <p:cNvPr id="3" name="Прямоугольник 2"/>
          <p:cNvSpPr/>
          <p:nvPr/>
        </p:nvSpPr>
        <p:spPr>
          <a:xfrm>
            <a:off x="1238250" y="1066800"/>
            <a:ext cx="2533650" cy="819150"/>
          </a:xfrm>
          <a:prstGeom prst="rect">
            <a:avLst/>
          </a:prstGeom>
          <a:solidFill>
            <a:schemeClr val="bg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ru-RU"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5" name="Прямоугольник 4"/>
          <p:cNvSpPr/>
          <p:nvPr/>
        </p:nvSpPr>
        <p:spPr>
          <a:xfrm>
            <a:off x="16275550" y="2314855"/>
            <a:ext cx="6534151" cy="6980336"/>
          </a:xfrm>
          <a:prstGeom prst="rect">
            <a:avLst/>
          </a:prstGeom>
          <a:no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ru-RU"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6" name="Прямоугольник 5"/>
          <p:cNvSpPr/>
          <p:nvPr/>
        </p:nvSpPr>
        <p:spPr>
          <a:xfrm>
            <a:off x="16275550" y="2900767"/>
            <a:ext cx="6425156" cy="553357"/>
          </a:xfrm>
          <a:prstGeom prst="rect">
            <a:avLst/>
          </a:prstGeom>
        </p:spPr>
        <p:txBody>
          <a:bodyPr wrap="none">
            <a:spAutoFit/>
          </a:bodyPr>
          <a:lstStyle/>
          <a:p>
            <a:pPr>
              <a:lnSpc>
                <a:spcPct val="107000"/>
              </a:lnSpc>
              <a:spcAft>
                <a:spcPts val="800"/>
              </a:spcAft>
            </a:pPr>
            <a:r>
              <a:rPr lang="ru-RU" sz="28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Чем знаменателен сегодняшний день</a:t>
            </a:r>
            <a:r>
              <a:rPr lang="ru-RU" sz="2800" dirty="0">
                <a:latin typeface="Times New Roman" panose="02020603050405020304" pitchFamily="18" charset="0"/>
                <a:ea typeface="Calibri" panose="020F0502020204030204" pitchFamily="34" charset="0"/>
                <a:cs typeface="Times New Roman" panose="02020603050405020304" pitchFamily="18" charset="0"/>
              </a:rPr>
              <a:t>?</a:t>
            </a:r>
            <a:endParaRPr lang="ru-RU" sz="2800" dirty="0">
              <a:latin typeface="Calibri" panose="020F0502020204030204" pitchFamily="34" charset="0"/>
              <a:ea typeface="Calibri" panose="020F0502020204030204" pitchFamily="34" charset="0"/>
              <a:cs typeface="Times New Roman" panose="02020603050405020304" pitchFamily="18" charset="0"/>
            </a:endParaRPr>
          </a:p>
        </p:txBody>
      </p:sp>
      <p:cxnSp>
        <p:nvCxnSpPr>
          <p:cNvPr id="9" name="Прямая соединительная линия 8"/>
          <p:cNvCxnSpPr/>
          <p:nvPr/>
        </p:nvCxnSpPr>
        <p:spPr>
          <a:xfrm>
            <a:off x="16764000" y="5543550"/>
            <a:ext cx="5372100" cy="0"/>
          </a:xfrm>
          <a:prstGeom prst="line">
            <a:avLst/>
          </a:prstGeom>
          <a:noFill/>
          <a:ln w="254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20" name="Прямая соединительная линия 19"/>
          <p:cNvCxnSpPr/>
          <p:nvPr/>
        </p:nvCxnSpPr>
        <p:spPr>
          <a:xfrm>
            <a:off x="16764000" y="6096000"/>
            <a:ext cx="5372100" cy="0"/>
          </a:xfrm>
          <a:prstGeom prst="line">
            <a:avLst/>
          </a:prstGeom>
          <a:noFill/>
          <a:ln w="254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21" name="Прямая соединительная линия 20"/>
          <p:cNvCxnSpPr/>
          <p:nvPr/>
        </p:nvCxnSpPr>
        <p:spPr>
          <a:xfrm>
            <a:off x="16764000" y="6572250"/>
            <a:ext cx="5372100" cy="0"/>
          </a:xfrm>
          <a:prstGeom prst="line">
            <a:avLst/>
          </a:prstGeom>
          <a:noFill/>
          <a:ln w="254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22" name="Прямая соединительная линия 21"/>
          <p:cNvCxnSpPr/>
          <p:nvPr/>
        </p:nvCxnSpPr>
        <p:spPr>
          <a:xfrm>
            <a:off x="16764000" y="7219950"/>
            <a:ext cx="5372100" cy="0"/>
          </a:xfrm>
          <a:prstGeom prst="line">
            <a:avLst/>
          </a:prstGeom>
          <a:noFill/>
          <a:ln w="254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pic>
        <p:nvPicPr>
          <p:cNvPr id="13" name="Рисунок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40858" y="8519572"/>
            <a:ext cx="5025173" cy="4381500"/>
          </a:xfrm>
          <a:prstGeom prst="rect">
            <a:avLst/>
          </a:prstGeom>
        </p:spPr>
      </p:pic>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5</a:t>
            </a:fld>
            <a:endParaRPr/>
          </a:p>
        </p:txBody>
      </p:sp>
      <p:sp>
        <p:nvSpPr>
          <p:cNvPr id="182" name="Lorem ipsum dolor sit amet, consectetur adipiscing elit, sed do eiusmod tempor incididunt ut labore et dolore magna aliqua. Arcu dictum varius duis at consectetur lorem donec. Volutpat maecenas volutpat blandit aliquam. Egestas quis ipsum suspendisse ult"/>
          <p:cNvSpPr txBox="1"/>
          <p:nvPr/>
        </p:nvSpPr>
        <p:spPr>
          <a:xfrm>
            <a:off x="2616200" y="5248555"/>
            <a:ext cx="9518650" cy="5721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spAutoFit/>
          </a:bodyPr>
          <a:lstStyle>
            <a:lvl1pPr algn="l" defTabSz="457200">
              <a:lnSpc>
                <a:spcPct val="120000"/>
              </a:lnSpc>
              <a:defRPr sz="2200" b="0">
                <a:solidFill>
                  <a:srgbClr val="7F8189"/>
                </a:solidFill>
                <a:latin typeface="Arial"/>
                <a:ea typeface="Arial"/>
                <a:cs typeface="Arial"/>
                <a:sym typeface="Arial"/>
              </a:defRPr>
            </a:lvl1pPr>
          </a:lstStyle>
          <a:p>
            <a:endParaRPr sz="2800" dirty="0">
              <a:solidFill>
                <a:srgbClr val="00B050"/>
              </a:solidFill>
            </a:endParaRPr>
          </a:p>
        </p:txBody>
      </p:sp>
      <p:grpSp>
        <p:nvGrpSpPr>
          <p:cNvPr id="185" name="Group"/>
          <p:cNvGrpSpPr/>
          <p:nvPr/>
        </p:nvGrpSpPr>
        <p:grpSpPr>
          <a:xfrm>
            <a:off x="882449" y="144195"/>
            <a:ext cx="3438603" cy="346614"/>
            <a:chOff x="0" y="-58365"/>
            <a:chExt cx="3438602" cy="346613"/>
          </a:xfrm>
        </p:grpSpPr>
        <p:sp>
          <p:nvSpPr>
            <p:cNvPr id="183" name="Rectangle"/>
            <p:cNvSpPr/>
            <p:nvPr/>
          </p:nvSpPr>
          <p:spPr>
            <a:xfrm>
              <a:off x="0" y="144271"/>
              <a:ext cx="3322710" cy="143977"/>
            </a:xfrm>
            <a:prstGeom prst="rect">
              <a:avLst/>
            </a:prstGeom>
            <a:solidFill>
              <a:schemeClr val="accent1"/>
            </a:solidFill>
            <a:ln w="12700" cap="flat">
              <a:noFill/>
              <a:miter lim="400000"/>
            </a:ln>
            <a:effectLst/>
          </p:spPr>
          <p:txBody>
            <a:bodyPr wrap="square" lIns="0" tIns="0" rIns="0" bIns="0" numCol="1" anchor="ctr">
              <a:noAutofit/>
            </a:bodyPr>
            <a:lstStyle/>
            <a:p>
              <a:pPr>
                <a:defRPr sz="3200" b="0">
                  <a:solidFill>
                    <a:srgbClr val="FFFFFF"/>
                  </a:solidFill>
                  <a:latin typeface="+mn-lt"/>
                  <a:ea typeface="+mn-ea"/>
                  <a:cs typeface="+mn-cs"/>
                  <a:sym typeface="Helvetica Neue Medium"/>
                </a:defRPr>
              </a:pPr>
              <a:endParaRPr dirty="0">
                <a:latin typeface="Arial Black" panose="020B0604020202020204" pitchFamily="34" charset="0"/>
                <a:cs typeface="Arial Black" panose="020B0604020202020204" pitchFamily="34" charset="0"/>
              </a:endParaRPr>
            </a:p>
          </p:txBody>
        </p:sp>
        <p:sp>
          <p:nvSpPr>
            <p:cNvPr id="184" name="Subtitle Text"/>
            <p:cNvSpPr/>
            <p:nvPr/>
          </p:nvSpPr>
          <p:spPr>
            <a:xfrm>
              <a:off x="97276" y="-58365"/>
              <a:ext cx="3341326" cy="337335"/>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defTabSz="457200">
                <a:lnSpc>
                  <a:spcPct val="120000"/>
                </a:lnSpc>
                <a:defRPr sz="1400" cap="all" spc="1120">
                  <a:solidFill>
                    <a:srgbClr val="242423"/>
                  </a:solidFill>
                  <a:latin typeface="Arial"/>
                  <a:ea typeface="Arial"/>
                  <a:cs typeface="Arial"/>
                  <a:sym typeface="Arial"/>
                </a:defRPr>
              </a:lvl1pPr>
            </a:lstStyle>
            <a:p>
              <a:endParaRPr dirty="0">
                <a:solidFill>
                  <a:schemeClr val="tx1"/>
                </a:solidFill>
              </a:endParaRPr>
            </a:p>
          </p:txBody>
        </p:sp>
      </p:grpSp>
      <p:sp>
        <p:nvSpPr>
          <p:cNvPr id="2" name="Прямоугольник 1"/>
          <p:cNvSpPr/>
          <p:nvPr/>
        </p:nvSpPr>
        <p:spPr>
          <a:xfrm>
            <a:off x="3219451" y="954246"/>
            <a:ext cx="18840450" cy="1932837"/>
          </a:xfrm>
          <a:prstGeom prst="rect">
            <a:avLst/>
          </a:prstGeom>
        </p:spPr>
        <p:txBody>
          <a:bodyPr wrap="square">
            <a:spAutoFit/>
          </a:bodyPr>
          <a:lstStyle/>
          <a:p>
            <a:pPr marL="457200" lvl="1" indent="0" algn="just">
              <a:lnSpc>
                <a:spcPct val="115000"/>
              </a:lnSpc>
            </a:pPr>
            <a:r>
              <a:rPr lang="kk-KZ" sz="4400" dirty="0">
                <a:solidFill>
                  <a:srgbClr val="00B050"/>
                </a:solidFill>
              </a:rPr>
              <a:t>Стратегии «Прогнозирование темы», «Кластер</a:t>
            </a:r>
            <a:r>
              <a:rPr lang="kk-KZ" sz="4400" dirty="0" smtClean="0">
                <a:solidFill>
                  <a:srgbClr val="00B050"/>
                </a:solidFill>
              </a:rPr>
              <a:t>», «Вопрос-ответ»</a:t>
            </a:r>
            <a:endParaRPr lang="ru-RU" sz="4400" dirty="0">
              <a:solidFill>
                <a:srgbClr val="00B050"/>
              </a:solidFill>
            </a:endParaRPr>
          </a:p>
          <a:p>
            <a:pPr marL="457200" lvl="1" indent="0" algn="just">
              <a:lnSpc>
                <a:spcPct val="115000"/>
              </a:lnSpc>
            </a:pPr>
            <a:endParaRPr lang="ru-RU" sz="6000" dirty="0">
              <a:solidFill>
                <a:srgbClr val="008000"/>
              </a:solidFill>
              <a:latin typeface="Arial" panose="020B0604020202020204" pitchFamily="34" charset="0"/>
              <a:ea typeface="Times New Roman" panose="02020603050405020304" pitchFamily="18" charset="0"/>
              <a:cs typeface="Arial" panose="020B0604020202020204" pitchFamily="34" charset="0"/>
            </a:endParaRPr>
          </a:p>
        </p:txBody>
      </p:sp>
      <p:sp>
        <p:nvSpPr>
          <p:cNvPr id="3" name="Прямоугольник 2"/>
          <p:cNvSpPr/>
          <p:nvPr/>
        </p:nvSpPr>
        <p:spPr>
          <a:xfrm>
            <a:off x="1238250" y="1066800"/>
            <a:ext cx="2533650" cy="819150"/>
          </a:xfrm>
          <a:prstGeom prst="rect">
            <a:avLst/>
          </a:prstGeom>
          <a:solidFill>
            <a:schemeClr val="bg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ru-RU" sz="3200" b="0" i="0" u="none" strike="noStrike" cap="none" spc="0" normalizeH="0" baseline="0">
              <a:ln>
                <a:noFill/>
              </a:ln>
              <a:solidFill>
                <a:srgbClr val="FFFFFF"/>
              </a:solidFill>
              <a:effectLst/>
              <a:uFillTx/>
              <a:latin typeface="+mn-lt"/>
              <a:ea typeface="+mn-ea"/>
              <a:cs typeface="+mn-cs"/>
              <a:sym typeface="Helvetica Neue Medium"/>
            </a:endParaRPr>
          </a:p>
        </p:txBody>
      </p:sp>
      <p:graphicFrame>
        <p:nvGraphicFramePr>
          <p:cNvPr id="5" name="Таблица 4"/>
          <p:cNvGraphicFramePr>
            <a:graphicFrameLocks noGrp="1"/>
          </p:cNvGraphicFramePr>
          <p:nvPr>
            <p:extLst>
              <p:ext uri="{D42A27DB-BD31-4B8C-83A1-F6EECF244321}">
                <p14:modId xmlns:p14="http://schemas.microsoft.com/office/powerpoint/2010/main" val="2401570095"/>
              </p:ext>
            </p:extLst>
          </p:nvPr>
        </p:nvGraphicFramePr>
        <p:xfrm>
          <a:off x="13415650" y="2724150"/>
          <a:ext cx="7329800" cy="7132320"/>
        </p:xfrm>
        <a:graphic>
          <a:graphicData uri="http://schemas.openxmlformats.org/drawingml/2006/table">
            <a:tbl>
              <a:tblPr firstRow="1" bandRow="1">
                <a:tableStyleId>{5940675A-B579-460E-94D1-54222C63F5DA}</a:tableStyleId>
              </a:tblPr>
              <a:tblGrid>
                <a:gridCol w="3664900">
                  <a:extLst>
                    <a:ext uri="{9D8B030D-6E8A-4147-A177-3AD203B41FA5}">
                      <a16:colId xmlns:a16="http://schemas.microsoft.com/office/drawing/2014/main" xmlns="" val="1125617897"/>
                    </a:ext>
                  </a:extLst>
                </a:gridCol>
                <a:gridCol w="3664900">
                  <a:extLst>
                    <a:ext uri="{9D8B030D-6E8A-4147-A177-3AD203B41FA5}">
                      <a16:colId xmlns:a16="http://schemas.microsoft.com/office/drawing/2014/main" xmlns="" val="3116530399"/>
                    </a:ext>
                  </a:extLst>
                </a:gridCol>
              </a:tblGrid>
              <a:tr h="1098550">
                <a:tc>
                  <a:txBody>
                    <a:bodyPr/>
                    <a:lstStyle/>
                    <a:p>
                      <a:pPr algn="l"/>
                      <a:r>
                        <a:rPr lang="ru-RU" sz="3600" dirty="0" smtClean="0">
                          <a:solidFill>
                            <a:srgbClr val="00B050"/>
                          </a:solidFill>
                        </a:rPr>
                        <a:t>Материальное богатство</a:t>
                      </a:r>
                      <a:endParaRPr lang="ru-RU" sz="3600" dirty="0">
                        <a:solidFill>
                          <a:srgbClr val="00B050"/>
                        </a:solidFill>
                      </a:endParaRPr>
                    </a:p>
                  </a:txBody>
                  <a:tcPr/>
                </a:tc>
                <a:tc>
                  <a:txBody>
                    <a:bodyPr/>
                    <a:lstStyle/>
                    <a:p>
                      <a:pPr algn="l"/>
                      <a:r>
                        <a:rPr lang="ru-RU" sz="3600" dirty="0" smtClean="0">
                          <a:solidFill>
                            <a:srgbClr val="00B050"/>
                          </a:solidFill>
                        </a:rPr>
                        <a:t>Духовное</a:t>
                      </a:r>
                      <a:r>
                        <a:rPr lang="ru-RU" sz="3600" baseline="0" dirty="0" smtClean="0">
                          <a:solidFill>
                            <a:srgbClr val="00B050"/>
                          </a:solidFill>
                        </a:rPr>
                        <a:t> богатство</a:t>
                      </a:r>
                      <a:endParaRPr lang="ru-RU" sz="3600" dirty="0">
                        <a:solidFill>
                          <a:srgbClr val="00B050"/>
                        </a:solidFill>
                      </a:endParaRPr>
                    </a:p>
                  </a:txBody>
                  <a:tcPr/>
                </a:tc>
                <a:extLst>
                  <a:ext uri="{0D108BD9-81ED-4DB2-BD59-A6C34878D82A}">
                    <a16:rowId xmlns:a16="http://schemas.microsoft.com/office/drawing/2014/main" xmlns="" val="1194164346"/>
                  </a:ext>
                </a:extLst>
              </a:tr>
              <a:tr h="5492750">
                <a:tc>
                  <a:txBody>
                    <a:bodyPr/>
                    <a:lstStyle/>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a:p>
                  </a:txBody>
                  <a:tcPr/>
                </a:tc>
                <a:tc>
                  <a:txBody>
                    <a:bodyPr/>
                    <a:lstStyle/>
                    <a:p>
                      <a:endParaRPr lang="ru-RU" dirty="0"/>
                    </a:p>
                  </a:txBody>
                  <a:tcPr/>
                </a:tc>
                <a:extLst>
                  <a:ext uri="{0D108BD9-81ED-4DB2-BD59-A6C34878D82A}">
                    <a16:rowId xmlns:a16="http://schemas.microsoft.com/office/drawing/2014/main" xmlns="" val="2785881292"/>
                  </a:ext>
                </a:extLst>
              </a:tr>
            </a:tbl>
          </a:graphicData>
        </a:graphic>
      </p:graphicFrame>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8576" y="2724150"/>
            <a:ext cx="7859274" cy="6785193"/>
          </a:xfrm>
          <a:prstGeom prst="rect">
            <a:avLst/>
          </a:prstGeom>
        </p:spPr>
      </p:pic>
      <p:sp>
        <p:nvSpPr>
          <p:cNvPr id="8" name="Прямоугольник 7"/>
          <p:cNvSpPr/>
          <p:nvPr/>
        </p:nvSpPr>
        <p:spPr>
          <a:xfrm>
            <a:off x="1298375" y="10779075"/>
            <a:ext cx="8881751" cy="843693"/>
          </a:xfrm>
          <a:prstGeom prst="rect">
            <a:avLst/>
          </a:prstGeom>
        </p:spPr>
        <p:txBody>
          <a:bodyPr wrap="square">
            <a:spAutoFit/>
          </a:bodyPr>
          <a:lstStyle/>
          <a:p>
            <a:pPr>
              <a:lnSpc>
                <a:spcPct val="107000"/>
              </a:lnSpc>
            </a:pPr>
            <a:r>
              <a:rPr lang="kk-KZ" sz="4800"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М. Ю. Лермонтов «Родина»</a:t>
            </a:r>
            <a:endParaRPr lang="ru-RU" sz="4800" dirty="0">
              <a:solidFill>
                <a:srgbClr val="00B05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9" name="Прямоугольник 8"/>
          <p:cNvSpPr/>
          <p:nvPr/>
        </p:nvSpPr>
        <p:spPr>
          <a:xfrm>
            <a:off x="11304279" y="10874541"/>
            <a:ext cx="12192000" cy="1409617"/>
          </a:xfrm>
          <a:prstGeom prst="rect">
            <a:avLst/>
          </a:prstGeom>
        </p:spPr>
        <p:txBody>
          <a:bodyPr>
            <a:spAutoFit/>
          </a:bodyPr>
          <a:lstStyle/>
          <a:p>
            <a:pPr>
              <a:lnSpc>
                <a:spcPct val="107000"/>
              </a:lnSpc>
            </a:pPr>
            <a:r>
              <a:rPr lang="kk-KZ" sz="4800"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И. С. Тургенев «Два богача»</a:t>
            </a:r>
            <a:endParaRPr lang="ru-RU" sz="4800" dirty="0">
              <a:solidFill>
                <a:srgbClr val="00B05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kk-KZ" sz="3200" dirty="0">
                <a:latin typeface="Times New Roman" panose="02020603050405020304" pitchFamily="18" charset="0"/>
                <a:ea typeface="Calibri" panose="020F0502020204030204" pitchFamily="34" charset="0"/>
                <a:cs typeface="Times New Roman" panose="02020603050405020304" pitchFamily="18" charset="0"/>
              </a:rPr>
              <a:t> </a:t>
            </a:r>
            <a:endParaRPr lang="ru-RU"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0" name="Прямоугольник 9"/>
          <p:cNvSpPr/>
          <p:nvPr/>
        </p:nvSpPr>
        <p:spPr>
          <a:xfrm>
            <a:off x="4321052" y="5436808"/>
            <a:ext cx="2449710" cy="937629"/>
          </a:xfrm>
          <a:prstGeom prst="rect">
            <a:avLst/>
          </a:prstGeom>
        </p:spPr>
        <p:txBody>
          <a:bodyPr wrap="none">
            <a:spAutoFit/>
          </a:bodyPr>
          <a:lstStyle/>
          <a:p>
            <a:pPr>
              <a:lnSpc>
                <a:spcPct val="107000"/>
              </a:lnSpc>
            </a:pPr>
            <a:r>
              <a:rPr lang="kk-KZ" sz="5400" dirty="0">
                <a:solidFill>
                  <a:srgbClr val="FF9900"/>
                </a:solidFill>
                <a:latin typeface="Times New Roman" panose="02020603050405020304" pitchFamily="18" charset="0"/>
                <a:ea typeface="Calibri" panose="020F0502020204030204" pitchFamily="34" charset="0"/>
                <a:cs typeface="Times New Roman" panose="02020603050405020304" pitchFamily="18" charset="0"/>
              </a:rPr>
              <a:t>Родина</a:t>
            </a:r>
            <a:endParaRPr lang="ru-RU" sz="5400" dirty="0">
              <a:solidFill>
                <a:srgbClr val="FF99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1" name="Прямоугольник 10"/>
          <p:cNvSpPr/>
          <p:nvPr/>
        </p:nvSpPr>
        <p:spPr>
          <a:xfrm>
            <a:off x="3429000" y="12002196"/>
            <a:ext cx="15182849" cy="1541319"/>
          </a:xfrm>
          <a:prstGeom prst="rect">
            <a:avLst/>
          </a:prstGeom>
        </p:spPr>
        <p:txBody>
          <a:bodyPr wrap="square">
            <a:spAutoFit/>
          </a:bodyPr>
          <a:lstStyle/>
          <a:p>
            <a:pPr>
              <a:lnSpc>
                <a:spcPct val="107000"/>
              </a:lnSpc>
            </a:pPr>
            <a:r>
              <a:rPr lang="kk-KZ" sz="4800"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О. Сулейменов «Одна война закончилась </a:t>
            </a:r>
            <a:r>
              <a:rPr lang="kk-KZ" sz="4800" dirty="0" smtClean="0">
                <a:solidFill>
                  <a:srgbClr val="00B050"/>
                </a:solidFill>
                <a:latin typeface="Times New Roman" panose="02020603050405020304" pitchFamily="18" charset="0"/>
                <a:ea typeface="Calibri" panose="020F0502020204030204" pitchFamily="34" charset="0"/>
                <a:cs typeface="Times New Roman" panose="02020603050405020304" pitchFamily="18" charset="0"/>
              </a:rPr>
              <a:t>другой»</a:t>
            </a:r>
            <a:endParaRPr lang="ru-RU" sz="4800" dirty="0">
              <a:solidFill>
                <a:srgbClr val="00B05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kk-KZ" sz="4000"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a:t>
            </a:r>
            <a:endParaRPr lang="ru-RU" sz="4000" dirty="0">
              <a:solidFill>
                <a:srgbClr val="00B05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92540908"/>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6</a:t>
            </a:fld>
            <a:endParaRPr/>
          </a:p>
        </p:txBody>
      </p:sp>
      <p:sp>
        <p:nvSpPr>
          <p:cNvPr id="58" name="Placeholder Demo Text"/>
          <p:cNvSpPr txBox="1"/>
          <p:nvPr/>
        </p:nvSpPr>
        <p:spPr>
          <a:xfrm>
            <a:off x="7639966" y="477953"/>
            <a:ext cx="10196702" cy="37035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spAutoFit/>
          </a:bodyPr>
          <a:lstStyle>
            <a:lvl1pPr algn="l">
              <a:defRPr sz="8000" b="0">
                <a:solidFill>
                  <a:srgbClr val="242423"/>
                </a:solidFill>
                <a:latin typeface="Montserrat Bold"/>
                <a:ea typeface="Montserrat Bold"/>
                <a:cs typeface="Montserrat Bold"/>
                <a:sym typeface="Montserrat Bold"/>
              </a:defRPr>
            </a:lvl1pPr>
          </a:lstStyle>
          <a:p>
            <a:r>
              <a:rPr lang="ru-RU" sz="8800" dirty="0" err="1">
                <a:solidFill>
                  <a:srgbClr val="0033CC"/>
                </a:solidFill>
                <a:latin typeface="Times New Roman" panose="02020603050405020304" pitchFamily="18" charset="0"/>
                <a:cs typeface="Times New Roman" panose="02020603050405020304" pitchFamily="18" charset="0"/>
              </a:rPr>
              <a:t>Предтекстовый</a:t>
            </a:r>
            <a:r>
              <a:rPr lang="ru-RU" sz="8800" dirty="0">
                <a:solidFill>
                  <a:srgbClr val="0033CC"/>
                </a:solidFill>
                <a:latin typeface="Times New Roman" panose="02020603050405020304" pitchFamily="18" charset="0"/>
                <a:cs typeface="Times New Roman" panose="02020603050405020304" pitchFamily="18" charset="0"/>
              </a:rPr>
              <a:t> </a:t>
            </a:r>
            <a:r>
              <a:rPr lang="ru-RU" sz="8800" dirty="0" smtClean="0">
                <a:solidFill>
                  <a:srgbClr val="0033CC"/>
                </a:solidFill>
                <a:latin typeface="Times New Roman" panose="02020603050405020304" pitchFamily="18" charset="0"/>
                <a:cs typeface="Times New Roman" panose="02020603050405020304" pitchFamily="18" charset="0"/>
              </a:rPr>
              <a:t>этап </a:t>
            </a:r>
            <a:endParaRPr lang="ru-RU" sz="6600" dirty="0">
              <a:solidFill>
                <a:srgbClr val="0033CC"/>
              </a:solidFill>
              <a:latin typeface="Times New Roman" panose="02020603050405020304" pitchFamily="18" charset="0"/>
              <a:cs typeface="Times New Roman" panose="02020603050405020304" pitchFamily="18" charset="0"/>
            </a:endParaRPr>
          </a:p>
          <a:p>
            <a:r>
              <a:rPr lang="ru-RU" sz="6600" dirty="0">
                <a:solidFill>
                  <a:srgbClr val="0033CC"/>
                </a:solidFill>
                <a:latin typeface="Times New Roman" panose="02020603050405020304" pitchFamily="18" charset="0"/>
                <a:cs typeface="Times New Roman" panose="02020603050405020304" pitchFamily="18" charset="0"/>
              </a:rPr>
              <a:t>Стратегия «Глоссарий»</a:t>
            </a:r>
          </a:p>
          <a:p>
            <a:endParaRPr lang="ru-RU" dirty="0"/>
          </a:p>
        </p:txBody>
      </p:sp>
      <p:sp>
        <p:nvSpPr>
          <p:cNvPr id="59" name="Lorem ipsum dolor sit amet, consectetur adipiscing elit, sed do eiusmod tempor incididunt ut labore et dolore magna aliqua. Arcu dictum varius duis at consectetur lorem donec. Volutpat maecenas volutpat blandit aliquam. Egestas quis ipsum suspendisse ult"/>
          <p:cNvSpPr txBox="1"/>
          <p:nvPr/>
        </p:nvSpPr>
        <p:spPr>
          <a:xfrm>
            <a:off x="1372363" y="3527167"/>
            <a:ext cx="11567714" cy="810478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spAutoFit/>
          </a:bodyPr>
          <a:lstStyle/>
          <a:p>
            <a:r>
              <a:rPr lang="ru-RU" sz="4000" dirty="0">
                <a:solidFill>
                  <a:srgbClr val="0033CC"/>
                </a:solidFill>
              </a:rPr>
              <a:t>Учащиеся соотносят слова с их лексическим </a:t>
            </a:r>
            <a:r>
              <a:rPr lang="ru-RU" sz="4000" dirty="0" smtClean="0">
                <a:solidFill>
                  <a:srgbClr val="0033CC"/>
                </a:solidFill>
              </a:rPr>
              <a:t>значением</a:t>
            </a:r>
          </a:p>
          <a:p>
            <a:pPr algn="l"/>
            <a:r>
              <a:rPr lang="ru-RU" sz="4000" b="0" dirty="0" smtClean="0">
                <a:solidFill>
                  <a:srgbClr val="000066"/>
                </a:solidFill>
              </a:rPr>
              <a:t>Обучающиеся </a:t>
            </a:r>
            <a:r>
              <a:rPr lang="ru-RU" sz="4000" b="0" dirty="0">
                <a:solidFill>
                  <a:srgbClr val="000066"/>
                </a:solidFill>
              </a:rPr>
              <a:t>с помощью словарей определяют значение незнакомых слов, расставляя их в правильной последовательности в таблице.</a:t>
            </a:r>
          </a:p>
          <a:p>
            <a:pPr algn="l"/>
            <a:r>
              <a:rPr lang="ru-RU" sz="4000" b="0" dirty="0">
                <a:solidFill>
                  <a:srgbClr val="000066"/>
                </a:solidFill>
              </a:rPr>
              <a:t>Учитель, проверив </a:t>
            </a:r>
            <a:r>
              <a:rPr lang="ru-RU" sz="4000" b="0" dirty="0" smtClean="0">
                <a:solidFill>
                  <a:srgbClr val="000066"/>
                </a:solidFill>
              </a:rPr>
              <a:t>работы, </a:t>
            </a:r>
            <a:r>
              <a:rPr lang="ru-RU" sz="4000" b="0" dirty="0">
                <a:solidFill>
                  <a:srgbClr val="000066"/>
                </a:solidFill>
              </a:rPr>
              <a:t>открывает столбцы с образцами правильных ответов. Студенты могут самостоятельно проверить себя и, по необходимости исправить ошибки.</a:t>
            </a:r>
          </a:p>
          <a:p>
            <a:pPr algn="l"/>
            <a:r>
              <a:rPr lang="ru-RU" sz="4000" b="0" dirty="0">
                <a:solidFill>
                  <a:srgbClr val="000066"/>
                </a:solidFill>
              </a:rPr>
              <a:t>Перевод данных слов на казахский язык обязателен!</a:t>
            </a:r>
          </a:p>
          <a:p>
            <a:pPr algn="l"/>
            <a:r>
              <a:rPr lang="ru-RU" sz="4000" b="0" dirty="0">
                <a:solidFill>
                  <a:srgbClr val="000066"/>
                </a:solidFill>
              </a:rPr>
              <a:t>Не без помощи </a:t>
            </a:r>
            <a:r>
              <a:rPr lang="ru-RU" sz="4000" b="0" dirty="0" smtClean="0">
                <a:solidFill>
                  <a:srgbClr val="000066"/>
                </a:solidFill>
              </a:rPr>
              <a:t>учителя!</a:t>
            </a:r>
            <a:endParaRPr sz="4000" b="0" dirty="0">
              <a:solidFill>
                <a:srgbClr val="000066"/>
              </a:solidFill>
            </a:endParaRPr>
          </a:p>
        </p:txBody>
      </p:sp>
      <p:grpSp>
        <p:nvGrpSpPr>
          <p:cNvPr id="62" name="Group"/>
          <p:cNvGrpSpPr/>
          <p:nvPr/>
        </p:nvGrpSpPr>
        <p:grpSpPr>
          <a:xfrm>
            <a:off x="1715416" y="896618"/>
            <a:ext cx="3393043" cy="337336"/>
            <a:chOff x="0" y="-38910"/>
            <a:chExt cx="3393042" cy="337334"/>
          </a:xfrm>
        </p:grpSpPr>
        <p:sp>
          <p:nvSpPr>
            <p:cNvPr id="60" name="Rectangle"/>
            <p:cNvSpPr/>
            <p:nvPr/>
          </p:nvSpPr>
          <p:spPr>
            <a:xfrm>
              <a:off x="0" y="144271"/>
              <a:ext cx="3322710" cy="143977"/>
            </a:xfrm>
            <a:prstGeom prst="rect">
              <a:avLst/>
            </a:prstGeom>
            <a:solidFill>
              <a:schemeClr val="accent1"/>
            </a:solidFill>
            <a:ln w="12700" cap="flat">
              <a:noFill/>
              <a:miter lim="400000"/>
            </a:ln>
            <a:effectLst/>
          </p:spPr>
          <p:txBody>
            <a:bodyPr wrap="square" lIns="0" tIns="0" rIns="0" bIns="0" numCol="1" anchor="ctr">
              <a:noAutofit/>
            </a:bodyPr>
            <a:lstStyle/>
            <a:p>
              <a:pPr>
                <a:defRPr sz="3200" b="0">
                  <a:solidFill>
                    <a:srgbClr val="FFFFFF"/>
                  </a:solidFill>
                  <a:latin typeface="+mn-lt"/>
                  <a:ea typeface="+mn-ea"/>
                  <a:cs typeface="+mn-cs"/>
                  <a:sym typeface="Helvetica Neue Medium"/>
                </a:defRPr>
              </a:pPr>
              <a:endParaRPr dirty="0">
                <a:latin typeface="Arial Black" panose="020B0604020202020204" pitchFamily="34" charset="0"/>
                <a:cs typeface="Arial Black" panose="020B0604020202020204" pitchFamily="34" charset="0"/>
              </a:endParaRPr>
            </a:p>
          </p:txBody>
        </p:sp>
        <p:sp>
          <p:nvSpPr>
            <p:cNvPr id="61" name="Subtitle Text"/>
            <p:cNvSpPr/>
            <p:nvPr/>
          </p:nvSpPr>
          <p:spPr>
            <a:xfrm>
              <a:off x="51716" y="-38910"/>
              <a:ext cx="3341326" cy="337334"/>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defTabSz="457200">
                <a:lnSpc>
                  <a:spcPct val="120000"/>
                </a:lnSpc>
                <a:defRPr sz="1400" cap="all" spc="1120">
                  <a:solidFill>
                    <a:srgbClr val="242423"/>
                  </a:solidFill>
                  <a:latin typeface="Arial"/>
                  <a:ea typeface="Arial"/>
                  <a:cs typeface="Arial"/>
                  <a:sym typeface="Arial"/>
                </a:defRPr>
              </a:lvl1pPr>
            </a:lstStyle>
            <a:p>
              <a:endParaRPr dirty="0">
                <a:solidFill>
                  <a:schemeClr val="tx1"/>
                </a:solidFill>
              </a:endParaRPr>
            </a:p>
          </p:txBody>
        </p:sp>
      </p:grpSp>
      <p:sp>
        <p:nvSpPr>
          <p:cNvPr id="2" name="Прямоугольник 1"/>
          <p:cNvSpPr/>
          <p:nvPr/>
        </p:nvSpPr>
        <p:spPr>
          <a:xfrm>
            <a:off x="1009650" y="1287515"/>
            <a:ext cx="2705100" cy="571500"/>
          </a:xfrm>
          <a:prstGeom prst="rect">
            <a:avLst/>
          </a:prstGeom>
          <a:solidFill>
            <a:schemeClr val="bg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ru-RU" sz="3200" b="0" i="0" u="none" strike="noStrike" cap="none" spc="0" normalizeH="0" baseline="0">
              <a:ln>
                <a:noFill/>
              </a:ln>
              <a:solidFill>
                <a:srgbClr val="FFFFFF"/>
              </a:solidFill>
              <a:effectLst/>
              <a:uFillTx/>
              <a:latin typeface="+mn-lt"/>
              <a:ea typeface="+mn-ea"/>
              <a:cs typeface="+mn-cs"/>
              <a:sym typeface="Helvetica Neue Medium"/>
            </a:endParaRPr>
          </a:p>
        </p:txBody>
      </p:sp>
      <p:graphicFrame>
        <p:nvGraphicFramePr>
          <p:cNvPr id="3" name="Таблица 2"/>
          <p:cNvGraphicFramePr>
            <a:graphicFrameLocks noGrp="1"/>
          </p:cNvGraphicFramePr>
          <p:nvPr>
            <p:extLst>
              <p:ext uri="{D42A27DB-BD31-4B8C-83A1-F6EECF244321}">
                <p14:modId xmlns:p14="http://schemas.microsoft.com/office/powerpoint/2010/main" val="2331147808"/>
              </p:ext>
            </p:extLst>
          </p:nvPr>
        </p:nvGraphicFramePr>
        <p:xfrm>
          <a:off x="14546866" y="3729563"/>
          <a:ext cx="8184234" cy="7959537"/>
        </p:xfrm>
        <a:graphic>
          <a:graphicData uri="http://schemas.openxmlformats.org/drawingml/2006/table">
            <a:tbl>
              <a:tblPr firstRow="1" bandRow="1">
                <a:tableStyleId>{5940675A-B579-460E-94D1-54222C63F5DA}</a:tableStyleId>
              </a:tblPr>
              <a:tblGrid>
                <a:gridCol w="4092117">
                  <a:extLst>
                    <a:ext uri="{9D8B030D-6E8A-4147-A177-3AD203B41FA5}">
                      <a16:colId xmlns:a16="http://schemas.microsoft.com/office/drawing/2014/main" xmlns="" val="4199727882"/>
                    </a:ext>
                  </a:extLst>
                </a:gridCol>
                <a:gridCol w="4092117">
                  <a:extLst>
                    <a:ext uri="{9D8B030D-6E8A-4147-A177-3AD203B41FA5}">
                      <a16:colId xmlns:a16="http://schemas.microsoft.com/office/drawing/2014/main" xmlns="" val="2156800327"/>
                    </a:ext>
                  </a:extLst>
                </a:gridCol>
              </a:tblGrid>
              <a:tr h="1512249">
                <a:tc>
                  <a:txBody>
                    <a:bodyPr/>
                    <a:lstStyle/>
                    <a:p>
                      <a:r>
                        <a:rPr lang="ru-RU" sz="4000" dirty="0" smtClean="0">
                          <a:solidFill>
                            <a:srgbClr val="0033CC"/>
                          </a:solidFill>
                        </a:rPr>
                        <a:t>Слова </a:t>
                      </a:r>
                      <a:endParaRPr lang="ru-RU" sz="4000" dirty="0">
                        <a:solidFill>
                          <a:srgbClr val="0033CC"/>
                        </a:solidFill>
                      </a:endParaRPr>
                    </a:p>
                  </a:txBody>
                  <a:tcPr>
                    <a:solidFill>
                      <a:schemeClr val="accent1">
                        <a:lumMod val="20000"/>
                        <a:lumOff val="80000"/>
                      </a:schemeClr>
                    </a:solidFill>
                  </a:tcPr>
                </a:tc>
                <a:tc>
                  <a:txBody>
                    <a:bodyPr/>
                    <a:lstStyle/>
                    <a:p>
                      <a:r>
                        <a:rPr lang="ru-RU" sz="4000" dirty="0" smtClean="0">
                          <a:solidFill>
                            <a:srgbClr val="0033CC"/>
                          </a:solidFill>
                        </a:rPr>
                        <a:t>Значение</a:t>
                      </a:r>
                    </a:p>
                  </a:txBody>
                  <a:tcPr>
                    <a:solidFill>
                      <a:schemeClr val="accent1">
                        <a:lumMod val="60000"/>
                        <a:lumOff val="40000"/>
                      </a:schemeClr>
                    </a:solidFill>
                  </a:tcPr>
                </a:tc>
                <a:extLst>
                  <a:ext uri="{0D108BD9-81ED-4DB2-BD59-A6C34878D82A}">
                    <a16:rowId xmlns:a16="http://schemas.microsoft.com/office/drawing/2014/main" xmlns="" val="3204054497"/>
                  </a:ext>
                </a:extLst>
              </a:tr>
              <a:tr h="1074548">
                <a:tc>
                  <a:txBody>
                    <a:bodyPr/>
                    <a:lstStyle/>
                    <a:p>
                      <a:pPr algn="l"/>
                      <a:r>
                        <a:rPr lang="ru-RU" sz="3200" b="1" dirty="0" smtClean="0">
                          <a:solidFill>
                            <a:srgbClr val="000066"/>
                          </a:solidFill>
                        </a:rPr>
                        <a:t>Взор </a:t>
                      </a:r>
                      <a:endParaRPr lang="ru-RU" sz="3200" b="1" dirty="0">
                        <a:solidFill>
                          <a:srgbClr val="000066"/>
                        </a:solidFill>
                      </a:endParaRPr>
                    </a:p>
                  </a:txBody>
                  <a:tcPr>
                    <a:solidFill>
                      <a:schemeClr val="accent1">
                        <a:lumMod val="20000"/>
                        <a:lumOff val="80000"/>
                      </a:schemeClr>
                    </a:solidFill>
                  </a:tcPr>
                </a:tc>
                <a:tc>
                  <a:txBody>
                    <a:bodyPr/>
                    <a:lstStyle/>
                    <a:p>
                      <a:pPr algn="l"/>
                      <a:r>
                        <a:rPr lang="ru-RU" sz="3200" b="1" dirty="0" smtClean="0">
                          <a:solidFill>
                            <a:srgbClr val="000066"/>
                          </a:solidFill>
                        </a:rPr>
                        <a:t>Поле</a:t>
                      </a:r>
                      <a:endParaRPr lang="ru-RU" sz="3200" b="1" dirty="0">
                        <a:solidFill>
                          <a:srgbClr val="000066"/>
                        </a:solidFill>
                      </a:endParaRPr>
                    </a:p>
                  </a:txBody>
                  <a:tcPr>
                    <a:solidFill>
                      <a:schemeClr val="accent1">
                        <a:lumMod val="60000"/>
                        <a:lumOff val="40000"/>
                      </a:schemeClr>
                    </a:solidFill>
                  </a:tcPr>
                </a:tc>
                <a:extLst>
                  <a:ext uri="{0D108BD9-81ED-4DB2-BD59-A6C34878D82A}">
                    <a16:rowId xmlns:a16="http://schemas.microsoft.com/office/drawing/2014/main" xmlns="" val="2405753535"/>
                  </a:ext>
                </a:extLst>
              </a:tr>
              <a:tr h="1074548">
                <a:tc>
                  <a:txBody>
                    <a:bodyPr/>
                    <a:lstStyle/>
                    <a:p>
                      <a:pPr algn="l"/>
                      <a:r>
                        <a:rPr lang="ru-RU" sz="3200" b="1" dirty="0" smtClean="0">
                          <a:solidFill>
                            <a:srgbClr val="000066"/>
                          </a:solidFill>
                        </a:rPr>
                        <a:t>Гумно</a:t>
                      </a:r>
                      <a:endParaRPr lang="ru-RU" sz="3200" b="1" dirty="0">
                        <a:solidFill>
                          <a:srgbClr val="000066"/>
                        </a:solidFill>
                      </a:endParaRPr>
                    </a:p>
                  </a:txBody>
                  <a:tcPr>
                    <a:solidFill>
                      <a:schemeClr val="accent1">
                        <a:lumMod val="20000"/>
                        <a:lumOff val="80000"/>
                      </a:schemeClr>
                    </a:solidFill>
                  </a:tcPr>
                </a:tc>
                <a:tc>
                  <a:txBody>
                    <a:bodyPr/>
                    <a:lstStyle/>
                    <a:p>
                      <a:pPr algn="l"/>
                      <a:r>
                        <a:rPr lang="ru-RU" sz="3200" b="1" dirty="0" smtClean="0">
                          <a:solidFill>
                            <a:srgbClr val="000066"/>
                          </a:solidFill>
                        </a:rPr>
                        <a:t>Устройство для прикрытия окон</a:t>
                      </a:r>
                      <a:endParaRPr lang="ru-RU" sz="3200" b="1" dirty="0">
                        <a:solidFill>
                          <a:srgbClr val="000066"/>
                        </a:solidFill>
                      </a:endParaRPr>
                    </a:p>
                  </a:txBody>
                  <a:tcPr>
                    <a:solidFill>
                      <a:schemeClr val="accent1">
                        <a:lumMod val="60000"/>
                        <a:lumOff val="40000"/>
                      </a:schemeClr>
                    </a:solidFill>
                  </a:tcPr>
                </a:tc>
                <a:extLst>
                  <a:ext uri="{0D108BD9-81ED-4DB2-BD59-A6C34878D82A}">
                    <a16:rowId xmlns:a16="http://schemas.microsoft.com/office/drawing/2014/main" xmlns="" val="1335113058"/>
                  </a:ext>
                </a:extLst>
              </a:tr>
              <a:tr h="1074548">
                <a:tc>
                  <a:txBody>
                    <a:bodyPr/>
                    <a:lstStyle/>
                    <a:p>
                      <a:pPr algn="l"/>
                      <a:r>
                        <a:rPr lang="ru-RU" sz="3200" b="1" dirty="0" smtClean="0">
                          <a:solidFill>
                            <a:srgbClr val="000066"/>
                          </a:solidFill>
                        </a:rPr>
                        <a:t>Отрада</a:t>
                      </a:r>
                      <a:endParaRPr lang="ru-RU" sz="3200" b="1" dirty="0">
                        <a:solidFill>
                          <a:srgbClr val="000066"/>
                        </a:solidFill>
                      </a:endParaRPr>
                    </a:p>
                  </a:txBody>
                  <a:tcPr>
                    <a:solidFill>
                      <a:schemeClr val="accent1">
                        <a:lumMod val="20000"/>
                        <a:lumOff val="80000"/>
                      </a:schemeClr>
                    </a:solidFill>
                  </a:tcPr>
                </a:tc>
                <a:tc>
                  <a:txBody>
                    <a:bodyPr/>
                    <a:lstStyle/>
                    <a:p>
                      <a:pPr algn="l"/>
                      <a:r>
                        <a:rPr lang="ru-RU" sz="3200" b="1" dirty="0" smtClean="0">
                          <a:solidFill>
                            <a:srgbClr val="000066"/>
                          </a:solidFill>
                        </a:rPr>
                        <a:t>Помещение для сжатого хлеба, ток</a:t>
                      </a:r>
                      <a:endParaRPr lang="ru-RU" sz="3200" b="1" dirty="0">
                        <a:solidFill>
                          <a:srgbClr val="000066"/>
                        </a:solidFill>
                      </a:endParaRPr>
                    </a:p>
                  </a:txBody>
                  <a:tcPr>
                    <a:solidFill>
                      <a:schemeClr val="accent1">
                        <a:lumMod val="60000"/>
                        <a:lumOff val="40000"/>
                      </a:schemeClr>
                    </a:solidFill>
                  </a:tcPr>
                </a:tc>
                <a:extLst>
                  <a:ext uri="{0D108BD9-81ED-4DB2-BD59-A6C34878D82A}">
                    <a16:rowId xmlns:a16="http://schemas.microsoft.com/office/drawing/2014/main" xmlns="" val="2138226105"/>
                  </a:ext>
                </a:extLst>
              </a:tr>
              <a:tr h="1074548">
                <a:tc>
                  <a:txBody>
                    <a:bodyPr/>
                    <a:lstStyle/>
                    <a:p>
                      <a:pPr algn="l"/>
                      <a:r>
                        <a:rPr lang="ru-RU" sz="3200" b="1" dirty="0" smtClean="0">
                          <a:solidFill>
                            <a:srgbClr val="000066"/>
                          </a:solidFill>
                        </a:rPr>
                        <a:t>Жнива</a:t>
                      </a:r>
                      <a:endParaRPr lang="ru-RU" sz="3200" b="1" dirty="0">
                        <a:solidFill>
                          <a:srgbClr val="000066"/>
                        </a:solidFill>
                      </a:endParaRPr>
                    </a:p>
                  </a:txBody>
                  <a:tcPr>
                    <a:solidFill>
                      <a:schemeClr val="accent1">
                        <a:lumMod val="20000"/>
                        <a:lumOff val="80000"/>
                      </a:schemeClr>
                    </a:solidFill>
                  </a:tcPr>
                </a:tc>
                <a:tc>
                  <a:txBody>
                    <a:bodyPr/>
                    <a:lstStyle/>
                    <a:p>
                      <a:pPr algn="l"/>
                      <a:r>
                        <a:rPr lang="ru-RU" sz="3200" b="1" dirty="0" smtClean="0">
                          <a:solidFill>
                            <a:srgbClr val="000066"/>
                          </a:solidFill>
                        </a:rPr>
                        <a:t>Удовольствие,</a:t>
                      </a:r>
                      <a:r>
                        <a:rPr lang="ru-RU" sz="3200" b="1" baseline="0" dirty="0" smtClean="0">
                          <a:solidFill>
                            <a:srgbClr val="000066"/>
                          </a:solidFill>
                        </a:rPr>
                        <a:t> радость</a:t>
                      </a:r>
                      <a:endParaRPr lang="ru-RU" sz="3200" b="1" dirty="0">
                        <a:solidFill>
                          <a:srgbClr val="000066"/>
                        </a:solidFill>
                      </a:endParaRPr>
                    </a:p>
                  </a:txBody>
                  <a:tcPr>
                    <a:solidFill>
                      <a:schemeClr val="accent1">
                        <a:lumMod val="60000"/>
                        <a:lumOff val="40000"/>
                      </a:schemeClr>
                    </a:solidFill>
                  </a:tcPr>
                </a:tc>
                <a:extLst>
                  <a:ext uri="{0D108BD9-81ED-4DB2-BD59-A6C34878D82A}">
                    <a16:rowId xmlns:a16="http://schemas.microsoft.com/office/drawing/2014/main" xmlns="" val="1977926402"/>
                  </a:ext>
                </a:extLst>
              </a:tr>
              <a:tr h="1074548">
                <a:tc>
                  <a:txBody>
                    <a:bodyPr/>
                    <a:lstStyle/>
                    <a:p>
                      <a:pPr algn="l"/>
                      <a:r>
                        <a:rPr lang="ru-RU" sz="3200" b="1" dirty="0" smtClean="0">
                          <a:solidFill>
                            <a:srgbClr val="000066"/>
                          </a:solidFill>
                        </a:rPr>
                        <a:t>Ставни</a:t>
                      </a:r>
                      <a:endParaRPr lang="ru-RU" sz="3200" b="1" dirty="0">
                        <a:solidFill>
                          <a:srgbClr val="000066"/>
                        </a:solidFill>
                      </a:endParaRPr>
                    </a:p>
                  </a:txBody>
                  <a:tcPr>
                    <a:solidFill>
                      <a:schemeClr val="accent1">
                        <a:lumMod val="20000"/>
                        <a:lumOff val="80000"/>
                      </a:schemeClr>
                    </a:solidFill>
                  </a:tcPr>
                </a:tc>
                <a:tc>
                  <a:txBody>
                    <a:bodyPr/>
                    <a:lstStyle/>
                    <a:p>
                      <a:pPr algn="l"/>
                      <a:r>
                        <a:rPr lang="ru-RU" sz="3200" b="1" dirty="0" smtClean="0">
                          <a:solidFill>
                            <a:srgbClr val="000066"/>
                          </a:solidFill>
                        </a:rPr>
                        <a:t>Засеянное поле, пашня</a:t>
                      </a:r>
                      <a:endParaRPr lang="ru-RU" sz="3200" b="1" dirty="0">
                        <a:solidFill>
                          <a:srgbClr val="000066"/>
                        </a:solidFill>
                      </a:endParaRPr>
                    </a:p>
                  </a:txBody>
                  <a:tcPr>
                    <a:solidFill>
                      <a:schemeClr val="accent1">
                        <a:lumMod val="60000"/>
                        <a:lumOff val="40000"/>
                      </a:schemeClr>
                    </a:solidFill>
                  </a:tcPr>
                </a:tc>
                <a:extLst>
                  <a:ext uri="{0D108BD9-81ED-4DB2-BD59-A6C34878D82A}">
                    <a16:rowId xmlns:a16="http://schemas.microsoft.com/office/drawing/2014/main" xmlns="" val="2872105543"/>
                  </a:ext>
                </a:extLst>
              </a:tr>
              <a:tr h="1074548">
                <a:tc>
                  <a:txBody>
                    <a:bodyPr/>
                    <a:lstStyle/>
                    <a:p>
                      <a:pPr algn="l"/>
                      <a:r>
                        <a:rPr lang="ru-RU" sz="3200" b="1" dirty="0" smtClean="0">
                          <a:solidFill>
                            <a:srgbClr val="000066"/>
                          </a:solidFill>
                        </a:rPr>
                        <a:t>Нива</a:t>
                      </a:r>
                      <a:endParaRPr lang="ru-RU" sz="3200" b="1" dirty="0">
                        <a:solidFill>
                          <a:srgbClr val="000066"/>
                        </a:solidFill>
                      </a:endParaRPr>
                    </a:p>
                  </a:txBody>
                  <a:tcPr>
                    <a:solidFill>
                      <a:schemeClr val="accent1">
                        <a:lumMod val="20000"/>
                        <a:lumOff val="80000"/>
                      </a:schemeClr>
                    </a:solidFill>
                  </a:tcPr>
                </a:tc>
                <a:tc>
                  <a:txBody>
                    <a:bodyPr/>
                    <a:lstStyle/>
                    <a:p>
                      <a:pPr algn="l"/>
                      <a:r>
                        <a:rPr lang="ru-RU" sz="3200" b="1" dirty="0" smtClean="0">
                          <a:solidFill>
                            <a:srgbClr val="000066"/>
                          </a:solidFill>
                        </a:rPr>
                        <a:t>Взгляд</a:t>
                      </a:r>
                      <a:endParaRPr lang="ru-RU" sz="3200" b="1" dirty="0">
                        <a:solidFill>
                          <a:srgbClr val="000066"/>
                        </a:solidFill>
                      </a:endParaRPr>
                    </a:p>
                  </a:txBody>
                  <a:tcPr>
                    <a:solidFill>
                      <a:schemeClr val="accent1">
                        <a:lumMod val="60000"/>
                        <a:lumOff val="40000"/>
                      </a:schemeClr>
                    </a:solidFill>
                  </a:tcPr>
                </a:tc>
                <a:extLst>
                  <a:ext uri="{0D108BD9-81ED-4DB2-BD59-A6C34878D82A}">
                    <a16:rowId xmlns:a16="http://schemas.microsoft.com/office/drawing/2014/main" xmlns="" val="14426082"/>
                  </a:ext>
                </a:extLst>
              </a:tr>
            </a:tbl>
          </a:graphicData>
        </a:graphic>
      </p:graphicFrame>
      <p:sp>
        <p:nvSpPr>
          <p:cNvPr id="4" name="Прямоугольник 3"/>
          <p:cNvSpPr/>
          <p:nvPr/>
        </p:nvSpPr>
        <p:spPr>
          <a:xfrm>
            <a:off x="6528930" y="12302937"/>
            <a:ext cx="8925841" cy="937629"/>
          </a:xfrm>
          <a:prstGeom prst="rect">
            <a:avLst/>
          </a:prstGeom>
        </p:spPr>
        <p:txBody>
          <a:bodyPr wrap="none">
            <a:spAutoFit/>
          </a:bodyPr>
          <a:lstStyle/>
          <a:p>
            <a:pPr>
              <a:lnSpc>
                <a:spcPct val="107000"/>
              </a:lnSpc>
            </a:pPr>
            <a:r>
              <a:rPr lang="kk-KZ" sz="5400" dirty="0">
                <a:solidFill>
                  <a:srgbClr val="0033CC"/>
                </a:solidFill>
                <a:latin typeface="Times New Roman" panose="02020603050405020304" pitchFamily="18" charset="0"/>
                <a:ea typeface="Calibri" panose="020F0502020204030204" pitchFamily="34" charset="0"/>
                <a:cs typeface="Times New Roman" panose="02020603050405020304" pitchFamily="18" charset="0"/>
              </a:rPr>
              <a:t>М. Ю. Лермонтов «Родина»</a:t>
            </a:r>
            <a:endParaRPr lang="ru-RU" sz="5400" dirty="0">
              <a:solidFill>
                <a:srgbClr val="0033CC"/>
              </a:solidFill>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7</a:t>
            </a:fld>
            <a:endParaRPr/>
          </a:p>
        </p:txBody>
      </p:sp>
      <p:sp>
        <p:nvSpPr>
          <p:cNvPr id="58" name="Placeholder Demo Text"/>
          <p:cNvSpPr txBox="1"/>
          <p:nvPr/>
        </p:nvSpPr>
        <p:spPr>
          <a:xfrm>
            <a:off x="8535316" y="461939"/>
            <a:ext cx="6250109" cy="11182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spAutoFit/>
          </a:bodyPr>
          <a:lstStyle>
            <a:lvl1pPr algn="l">
              <a:defRPr sz="8000" b="0">
                <a:solidFill>
                  <a:srgbClr val="242423"/>
                </a:solidFill>
                <a:latin typeface="Montserrat Bold"/>
                <a:ea typeface="Montserrat Bold"/>
                <a:cs typeface="Montserrat Bold"/>
                <a:sym typeface="Montserrat Bold"/>
              </a:defRPr>
            </a:lvl1pPr>
          </a:lstStyle>
          <a:p>
            <a:pPr lvl="0"/>
            <a:r>
              <a:rPr lang="ru-RU" sz="6600" b="1" dirty="0" smtClean="0">
                <a:solidFill>
                  <a:srgbClr val="0033CC"/>
                </a:solidFill>
                <a:latin typeface="Times New Roman" panose="02020603050405020304" pitchFamily="18" charset="0"/>
                <a:cs typeface="Times New Roman" panose="02020603050405020304" pitchFamily="18" charset="0"/>
              </a:rPr>
              <a:t>Текстовый этап</a:t>
            </a:r>
            <a:endParaRPr lang="ru-RU" sz="6600" dirty="0">
              <a:solidFill>
                <a:srgbClr val="0033CC"/>
              </a:solidFill>
              <a:latin typeface="Times New Roman" panose="02020603050405020304" pitchFamily="18" charset="0"/>
              <a:cs typeface="Times New Roman" panose="02020603050405020304" pitchFamily="18" charset="0"/>
            </a:endParaRPr>
          </a:p>
        </p:txBody>
      </p:sp>
      <p:sp>
        <p:nvSpPr>
          <p:cNvPr id="59" name="Lorem ipsum dolor sit amet, consectetur adipiscing elit, sed do eiusmod tempor incididunt ut labore et dolore magna aliqua. Arcu dictum varius duis at consectetur lorem donec. Volutpat maecenas volutpat blandit aliquam. Egestas quis ipsum suspendisse ult"/>
          <p:cNvSpPr txBox="1"/>
          <p:nvPr/>
        </p:nvSpPr>
        <p:spPr>
          <a:xfrm>
            <a:off x="2461795" y="3752944"/>
            <a:ext cx="18932553" cy="764311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marL="514350" indent="-514350" algn="just" fontAlgn="base">
              <a:buAutoNum type="arabicPeriod"/>
            </a:pPr>
            <a:r>
              <a:rPr lang="ru-RU" sz="4000" dirty="0" smtClean="0">
                <a:solidFill>
                  <a:srgbClr val="0033CC"/>
                </a:solidFill>
                <a:latin typeface="Times New Roman" panose="02020603050405020304" pitchFamily="18" charset="0"/>
                <a:cs typeface="Times New Roman" panose="02020603050405020304" pitchFamily="18" charset="0"/>
              </a:rPr>
              <a:t>Стратегия «Думай, объединяйся, делись». </a:t>
            </a:r>
          </a:p>
          <a:p>
            <a:pPr algn="just" fontAlgn="base"/>
            <a:endParaRPr lang="ru-RU" dirty="0" smtClean="0">
              <a:latin typeface="Times New Roman" panose="02020603050405020304" pitchFamily="18" charset="0"/>
              <a:cs typeface="Times New Roman" panose="02020603050405020304" pitchFamily="18" charset="0"/>
            </a:endParaRPr>
          </a:p>
          <a:p>
            <a:pPr algn="just" fontAlgn="base"/>
            <a:r>
              <a:rPr lang="ru-RU" dirty="0" smtClean="0">
                <a:solidFill>
                  <a:srgbClr val="0033CC"/>
                </a:solidFill>
                <a:latin typeface="Times New Roman" panose="02020603050405020304" pitchFamily="18" charset="0"/>
                <a:cs typeface="Times New Roman" panose="02020603050405020304" pitchFamily="18" charset="0"/>
              </a:rPr>
              <a:t>2</a:t>
            </a:r>
            <a:r>
              <a:rPr lang="ru-RU" dirty="0" smtClean="0">
                <a:latin typeface="Times New Roman" panose="02020603050405020304" pitchFamily="18" charset="0"/>
                <a:cs typeface="Times New Roman" panose="02020603050405020304" pitchFamily="18" charset="0"/>
              </a:rPr>
              <a:t>. </a:t>
            </a:r>
            <a:r>
              <a:rPr lang="ru-RU" sz="4000" dirty="0" smtClean="0">
                <a:solidFill>
                  <a:srgbClr val="0033CC"/>
                </a:solidFill>
                <a:latin typeface="Times New Roman" panose="02020603050405020304" pitchFamily="18" charset="0"/>
                <a:cs typeface="Times New Roman" panose="02020603050405020304" pitchFamily="18" charset="0"/>
              </a:rPr>
              <a:t>Стратегия </a:t>
            </a:r>
            <a:r>
              <a:rPr lang="ru-RU" sz="4000" dirty="0">
                <a:solidFill>
                  <a:srgbClr val="0033CC"/>
                </a:solidFill>
                <a:latin typeface="Times New Roman" panose="02020603050405020304" pitchFamily="18" charset="0"/>
                <a:cs typeface="Times New Roman" panose="02020603050405020304" pitchFamily="18" charset="0"/>
              </a:rPr>
              <a:t>«Чтение в кружок».</a:t>
            </a:r>
            <a:r>
              <a:rPr lang="ru-RU" dirty="0"/>
              <a:t> </a:t>
            </a:r>
            <a:r>
              <a:rPr lang="ru-RU" dirty="0">
                <a:latin typeface="Times New Roman" panose="02020603050405020304" pitchFamily="18" charset="0"/>
                <a:cs typeface="Times New Roman" panose="02020603050405020304" pitchFamily="18" charset="0"/>
              </a:rPr>
              <a:t>Текст читается по очереди (каждый «член кружка» читает по абзацу). После этого следует остановка: все задают вопросы к прочитанному отрывку. Если на вопрос ответить невозможно (он не соотносится с текстом), то вопрос считается </a:t>
            </a:r>
            <a:r>
              <a:rPr lang="ru-RU" dirty="0" smtClean="0">
                <a:latin typeface="Times New Roman" panose="02020603050405020304" pitchFamily="18" charset="0"/>
                <a:cs typeface="Times New Roman" panose="02020603050405020304" pitchFamily="18" charset="0"/>
              </a:rPr>
              <a:t>неправильным. Все </a:t>
            </a:r>
            <a:r>
              <a:rPr lang="ru-RU" dirty="0">
                <a:latin typeface="Times New Roman" panose="02020603050405020304" pitchFamily="18" charset="0"/>
                <a:cs typeface="Times New Roman" panose="02020603050405020304" pitchFamily="18" charset="0"/>
              </a:rPr>
              <a:t>правильные вопросы могут </a:t>
            </a:r>
            <a:r>
              <a:rPr lang="ru-RU" dirty="0" smtClean="0">
                <a:latin typeface="Times New Roman" panose="02020603050405020304" pitchFamily="18" charset="0"/>
                <a:cs typeface="Times New Roman" panose="02020603050405020304" pitchFamily="18" charset="0"/>
              </a:rPr>
              <a:t>записываться</a:t>
            </a:r>
            <a:endParaRPr lang="ru-RU" dirty="0">
              <a:latin typeface="Times New Roman" panose="02020603050405020304" pitchFamily="18" charset="0"/>
              <a:cs typeface="Times New Roman" panose="02020603050405020304" pitchFamily="18" charset="0"/>
            </a:endParaRPr>
          </a:p>
          <a:p>
            <a:pPr algn="just" fontAlgn="base"/>
            <a:endParaRPr lang="ru-RU" dirty="0"/>
          </a:p>
          <a:p>
            <a:pPr algn="just" fontAlgn="base"/>
            <a:r>
              <a:rPr lang="ru-RU" dirty="0">
                <a:solidFill>
                  <a:srgbClr val="0033CC"/>
                </a:solidFill>
              </a:rPr>
              <a:t>3</a:t>
            </a:r>
            <a:r>
              <a:rPr lang="ru-RU" dirty="0"/>
              <a:t>. </a:t>
            </a:r>
            <a:r>
              <a:rPr lang="ru-RU" sz="4000" dirty="0">
                <a:solidFill>
                  <a:srgbClr val="0033CC"/>
                </a:solidFill>
                <a:latin typeface="Times New Roman" panose="02020603050405020304" pitchFamily="18" charset="0"/>
                <a:cs typeface="Times New Roman" panose="02020603050405020304" pitchFamily="18" charset="0"/>
              </a:rPr>
              <a:t>Стратегия «Чтение про себя с </a:t>
            </a:r>
            <a:r>
              <a:rPr lang="ru-RU" sz="4000" dirty="0" smtClean="0">
                <a:solidFill>
                  <a:srgbClr val="0033CC"/>
                </a:solidFill>
                <a:latin typeface="Times New Roman" panose="02020603050405020304" pitchFamily="18" charset="0"/>
                <a:cs typeface="Times New Roman" panose="02020603050405020304" pitchFamily="18" charset="0"/>
              </a:rPr>
              <a:t>пометками</a:t>
            </a:r>
            <a:r>
              <a:rPr lang="ru-RU" sz="4000" dirty="0">
                <a:solidFill>
                  <a:srgbClr val="0033CC"/>
                </a:solidFill>
                <a:latin typeface="Times New Roman" panose="02020603050405020304" pitchFamily="18" charset="0"/>
                <a:cs typeface="Times New Roman" panose="02020603050405020304" pitchFamily="18" charset="0"/>
              </a:rPr>
              <a:t>. (</a:t>
            </a:r>
            <a:r>
              <a:rPr lang="ru-RU" sz="4000" dirty="0" err="1">
                <a:solidFill>
                  <a:srgbClr val="0033CC"/>
                </a:solidFill>
                <a:latin typeface="Times New Roman" panose="02020603050405020304" pitchFamily="18" charset="0"/>
                <a:cs typeface="Times New Roman" panose="02020603050405020304" pitchFamily="18" charset="0"/>
              </a:rPr>
              <a:t>Инсерт</a:t>
            </a:r>
            <a:r>
              <a:rPr lang="ru-RU" sz="4000" dirty="0">
                <a:solidFill>
                  <a:srgbClr val="0033CC"/>
                </a:solidFill>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Пометы на полях: + – знал; – – новое; ? – интересно; V – непонятно. Можно и другие: В – вопрос; О – ответ; З – знаю; Н – новое; И – интересно; Х – хочу узнать; С – спросить; У – уточнить</a:t>
            </a:r>
            <a:r>
              <a:rPr lang="ru-RU" dirty="0" smtClean="0">
                <a:latin typeface="Times New Roman" panose="02020603050405020304" pitchFamily="18" charset="0"/>
                <a:cs typeface="Times New Roman" panose="02020603050405020304" pitchFamily="18" charset="0"/>
              </a:rPr>
              <a:t>.</a:t>
            </a:r>
          </a:p>
          <a:p>
            <a:pPr algn="just" fontAlgn="base"/>
            <a:endParaRPr lang="ru-RU" dirty="0"/>
          </a:p>
          <a:p>
            <a:pPr algn="just" fontAlgn="base"/>
            <a:r>
              <a:rPr lang="ru-RU" dirty="0">
                <a:solidFill>
                  <a:srgbClr val="0033CC"/>
                </a:solidFill>
              </a:rPr>
              <a:t>4</a:t>
            </a:r>
            <a:r>
              <a:rPr lang="ru-RU" dirty="0"/>
              <a:t>. </a:t>
            </a:r>
            <a:r>
              <a:rPr lang="ru-RU" sz="4000" dirty="0">
                <a:solidFill>
                  <a:srgbClr val="0033CC"/>
                </a:solidFill>
                <a:latin typeface="Times New Roman" panose="02020603050405020304" pitchFamily="18" charset="0"/>
                <a:cs typeface="Times New Roman" panose="02020603050405020304" pitchFamily="18" charset="0"/>
              </a:rPr>
              <a:t>Стратегия «Чтение с остановками».</a:t>
            </a:r>
            <a:r>
              <a:rPr lang="ru-RU" dirty="0"/>
              <a:t> </a:t>
            </a:r>
            <a:r>
              <a:rPr lang="ru-RU" dirty="0">
                <a:latin typeface="Times New Roman" panose="02020603050405020304" pitchFamily="18" charset="0"/>
                <a:cs typeface="Times New Roman" panose="02020603050405020304" pitchFamily="18" charset="0"/>
              </a:rPr>
              <a:t>Чтение текста с остановками, во время которых даются задания в виде вопросов: одни направлены на проверку понимания, другие – на прогноз содержания следующего отрывка</a:t>
            </a:r>
            <a:r>
              <a:rPr lang="ru-RU" dirty="0" smtClean="0">
                <a:latin typeface="Times New Roman" panose="02020603050405020304" pitchFamily="18" charset="0"/>
                <a:cs typeface="Times New Roman" panose="02020603050405020304" pitchFamily="18" charset="0"/>
              </a:rPr>
              <a:t>.</a:t>
            </a:r>
          </a:p>
          <a:p>
            <a:pPr algn="just" fontAlgn="base"/>
            <a:endParaRPr lang="ru-RU" dirty="0"/>
          </a:p>
        </p:txBody>
      </p:sp>
      <p:grpSp>
        <p:nvGrpSpPr>
          <p:cNvPr id="62" name="Group"/>
          <p:cNvGrpSpPr/>
          <p:nvPr/>
        </p:nvGrpSpPr>
        <p:grpSpPr>
          <a:xfrm>
            <a:off x="1639216" y="586196"/>
            <a:ext cx="3393043" cy="337336"/>
            <a:chOff x="0" y="-38910"/>
            <a:chExt cx="3393042" cy="337334"/>
          </a:xfrm>
        </p:grpSpPr>
        <p:sp>
          <p:nvSpPr>
            <p:cNvPr id="60" name="Rectangle"/>
            <p:cNvSpPr/>
            <p:nvPr/>
          </p:nvSpPr>
          <p:spPr>
            <a:xfrm>
              <a:off x="0" y="144271"/>
              <a:ext cx="3322710" cy="143977"/>
            </a:xfrm>
            <a:prstGeom prst="rect">
              <a:avLst/>
            </a:prstGeom>
            <a:solidFill>
              <a:schemeClr val="accent1"/>
            </a:solidFill>
            <a:ln w="12700" cap="flat">
              <a:noFill/>
              <a:miter lim="400000"/>
            </a:ln>
            <a:effectLst/>
          </p:spPr>
          <p:txBody>
            <a:bodyPr wrap="square" lIns="0" tIns="0" rIns="0" bIns="0" numCol="1" anchor="ctr">
              <a:noAutofit/>
            </a:bodyPr>
            <a:lstStyle/>
            <a:p>
              <a:pPr>
                <a:defRPr sz="3200" b="0">
                  <a:solidFill>
                    <a:srgbClr val="FFFFFF"/>
                  </a:solidFill>
                  <a:latin typeface="+mn-lt"/>
                  <a:ea typeface="+mn-ea"/>
                  <a:cs typeface="+mn-cs"/>
                  <a:sym typeface="Helvetica Neue Medium"/>
                </a:defRPr>
              </a:pPr>
              <a:endParaRPr dirty="0">
                <a:latin typeface="Arial Black" panose="020B0604020202020204" pitchFamily="34" charset="0"/>
                <a:cs typeface="Arial Black" panose="020B0604020202020204" pitchFamily="34" charset="0"/>
              </a:endParaRPr>
            </a:p>
          </p:txBody>
        </p:sp>
        <p:sp>
          <p:nvSpPr>
            <p:cNvPr id="61" name="Subtitle Text"/>
            <p:cNvSpPr/>
            <p:nvPr/>
          </p:nvSpPr>
          <p:spPr>
            <a:xfrm>
              <a:off x="51716" y="-38910"/>
              <a:ext cx="3341326" cy="337334"/>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defTabSz="457200">
                <a:lnSpc>
                  <a:spcPct val="120000"/>
                </a:lnSpc>
                <a:defRPr sz="1400" cap="all" spc="1120">
                  <a:solidFill>
                    <a:srgbClr val="242423"/>
                  </a:solidFill>
                  <a:latin typeface="Arial"/>
                  <a:ea typeface="Arial"/>
                  <a:cs typeface="Arial"/>
                  <a:sym typeface="Arial"/>
                </a:defRPr>
              </a:lvl1pPr>
            </a:lstStyle>
            <a:p>
              <a:endParaRPr dirty="0">
                <a:solidFill>
                  <a:schemeClr val="tx1"/>
                </a:solidFill>
              </a:endParaRPr>
            </a:p>
          </p:txBody>
        </p:sp>
      </p:grpSp>
      <p:sp>
        <p:nvSpPr>
          <p:cNvPr id="2" name="Прямоугольник 1"/>
          <p:cNvSpPr/>
          <p:nvPr/>
        </p:nvSpPr>
        <p:spPr>
          <a:xfrm>
            <a:off x="1314450" y="1276350"/>
            <a:ext cx="2705100" cy="571500"/>
          </a:xfrm>
          <a:prstGeom prst="rect">
            <a:avLst/>
          </a:prstGeom>
          <a:solidFill>
            <a:schemeClr val="bg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ru-RU"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4" name="Прямоугольник 3"/>
          <p:cNvSpPr/>
          <p:nvPr/>
        </p:nvSpPr>
        <p:spPr>
          <a:xfrm>
            <a:off x="971550" y="1905088"/>
            <a:ext cx="21888450" cy="830997"/>
          </a:xfrm>
          <a:prstGeom prst="rect">
            <a:avLst/>
          </a:prstGeom>
        </p:spPr>
        <p:txBody>
          <a:bodyPr wrap="square">
            <a:spAutoFit/>
          </a:bodyPr>
          <a:lstStyle/>
          <a:p>
            <a:r>
              <a:rPr lang="ru-RU" sz="4800"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Главная задача – обеспечить полноценное восприятие текста. </a:t>
            </a:r>
            <a:endParaRPr lang="ru-RU" sz="48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9342071"/>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8</a:t>
            </a:fld>
            <a:endParaRPr/>
          </a:p>
        </p:txBody>
      </p:sp>
      <p:sp>
        <p:nvSpPr>
          <p:cNvPr id="65" name="Placeholder Demo Text"/>
          <p:cNvSpPr txBox="1"/>
          <p:nvPr/>
        </p:nvSpPr>
        <p:spPr>
          <a:xfrm>
            <a:off x="7433334" y="509786"/>
            <a:ext cx="9101851" cy="225702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spAutoFit/>
          </a:bodyPr>
          <a:lstStyle>
            <a:lvl1pPr algn="l">
              <a:defRPr sz="8000" b="0">
                <a:solidFill>
                  <a:srgbClr val="242423"/>
                </a:solidFill>
                <a:latin typeface="Montserrat Bold"/>
                <a:ea typeface="Montserrat Bold"/>
                <a:cs typeface="Montserrat Bold"/>
                <a:sym typeface="Montserrat Bold"/>
              </a:defRPr>
            </a:lvl1pPr>
          </a:lstStyle>
          <a:p>
            <a:r>
              <a:rPr lang="ru-RU" sz="6000" b="1" dirty="0" smtClean="0">
                <a:solidFill>
                  <a:srgbClr val="FF0000"/>
                </a:solidFill>
              </a:rPr>
              <a:t> Чтение </a:t>
            </a:r>
            <a:r>
              <a:rPr lang="ru-RU" sz="6000" b="1" dirty="0">
                <a:solidFill>
                  <a:srgbClr val="FF0000"/>
                </a:solidFill>
              </a:rPr>
              <a:t>с </a:t>
            </a:r>
            <a:r>
              <a:rPr lang="ru-RU" sz="6000" b="1" dirty="0" smtClean="0">
                <a:solidFill>
                  <a:srgbClr val="FF0000"/>
                </a:solidFill>
              </a:rPr>
              <a:t>остановками</a:t>
            </a:r>
            <a:endParaRPr lang="ru-RU" sz="6000" dirty="0">
              <a:solidFill>
                <a:srgbClr val="FF0000"/>
              </a:solidFill>
            </a:endParaRPr>
          </a:p>
          <a:p>
            <a:endParaRPr dirty="0">
              <a:solidFill>
                <a:schemeClr val="tx1"/>
              </a:solidFill>
            </a:endParaRPr>
          </a:p>
        </p:txBody>
      </p:sp>
      <p:sp>
        <p:nvSpPr>
          <p:cNvPr id="66" name="Lorem ipsum dolor sit amet, consectetur adipiscing elit, sed do eiusmod tempor incididunt ut labore et dolore magna aliqua. Arcu dictum varius duis at consectetur lorem donec. Volutpat maecenas volutpat blandit aliquam. Egestas quis ipsum suspendisse ult"/>
          <p:cNvSpPr txBox="1"/>
          <p:nvPr/>
        </p:nvSpPr>
        <p:spPr>
          <a:xfrm>
            <a:off x="1257300" y="2386672"/>
            <a:ext cx="13430249" cy="209698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spAutoFit/>
          </a:bodyPr>
          <a:lstStyle>
            <a:lvl1pPr algn="l" defTabSz="457200">
              <a:lnSpc>
                <a:spcPct val="120000"/>
              </a:lnSpc>
              <a:defRPr sz="2200" b="0">
                <a:solidFill>
                  <a:srgbClr val="7F8189"/>
                </a:solidFill>
                <a:latin typeface="Arial"/>
                <a:ea typeface="Arial"/>
                <a:cs typeface="Arial"/>
                <a:sym typeface="Arial"/>
              </a:defRPr>
            </a:lvl1pPr>
          </a:lstStyle>
          <a:p>
            <a:pPr algn="just"/>
            <a:r>
              <a:rPr lang="ru-RU" sz="5400" dirty="0" smtClean="0">
                <a:solidFill>
                  <a:srgbClr val="0033CC"/>
                </a:solidFill>
                <a:latin typeface="Times New Roman" panose="02020603050405020304" pitchFamily="18" charset="0"/>
                <a:cs typeface="Times New Roman" panose="02020603050405020304" pitchFamily="18" charset="0"/>
              </a:rPr>
              <a:t>Притча «Отличная идея»</a:t>
            </a:r>
          </a:p>
          <a:p>
            <a:pPr algn="just"/>
            <a:r>
              <a:rPr lang="ru-RU" sz="5400" dirty="0">
                <a:solidFill>
                  <a:srgbClr val="0033CC"/>
                </a:solidFill>
                <a:latin typeface="Times New Roman" panose="02020603050405020304" pitchFamily="18" charset="0"/>
                <a:cs typeface="Times New Roman" panose="02020603050405020304" pitchFamily="18" charset="0"/>
              </a:rPr>
              <a:t>к</a:t>
            </a:r>
            <a:r>
              <a:rPr lang="ru-RU" sz="5400" dirty="0" smtClean="0">
                <a:solidFill>
                  <a:srgbClr val="0033CC"/>
                </a:solidFill>
                <a:latin typeface="Times New Roman" panose="02020603050405020304" pitchFamily="18" charset="0"/>
                <a:cs typeface="Times New Roman" panose="02020603050405020304" pitchFamily="18" charset="0"/>
              </a:rPr>
              <a:t> теме урока «Научные открытия </a:t>
            </a:r>
            <a:r>
              <a:rPr lang="en-US" sz="5400" dirty="0" smtClean="0">
                <a:solidFill>
                  <a:srgbClr val="0033CC"/>
                </a:solidFill>
                <a:latin typeface="Times New Roman" panose="02020603050405020304" pitchFamily="18" charset="0"/>
                <a:cs typeface="Times New Roman" panose="02020603050405020304" pitchFamily="18" charset="0"/>
              </a:rPr>
              <a:t>XXI</a:t>
            </a:r>
            <a:r>
              <a:rPr lang="ru-RU" sz="5400" dirty="0" smtClean="0">
                <a:solidFill>
                  <a:srgbClr val="0033CC"/>
                </a:solidFill>
                <a:latin typeface="Times New Roman" panose="02020603050405020304" pitchFamily="18" charset="0"/>
                <a:cs typeface="Times New Roman" panose="02020603050405020304" pitchFamily="18" charset="0"/>
              </a:rPr>
              <a:t> века»</a:t>
            </a:r>
            <a:endParaRPr sz="5400" dirty="0">
              <a:solidFill>
                <a:srgbClr val="0033CC"/>
              </a:solidFill>
              <a:latin typeface="Times New Roman" panose="02020603050405020304" pitchFamily="18" charset="0"/>
              <a:cs typeface="Times New Roman" panose="02020603050405020304" pitchFamily="18" charset="0"/>
            </a:endParaRPr>
          </a:p>
        </p:txBody>
      </p:sp>
      <p:sp>
        <p:nvSpPr>
          <p:cNvPr id="70" name="Vel quam elementum pulvinar etiam non quam lacus. Consequat semper viverra nam libero. Sodales ut eu sem integer vitae justo eget magna fermentum. Placerat duis ultricies lacus sed turpis tincidunt id aliquet. Sed ullamcorper morbi tincidunt ornare massa"/>
          <p:cNvSpPr txBox="1"/>
          <p:nvPr/>
        </p:nvSpPr>
        <p:spPr>
          <a:xfrm>
            <a:off x="3638550" y="8427392"/>
            <a:ext cx="17848934" cy="47147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spAutoFit/>
          </a:bodyPr>
          <a:lstStyle/>
          <a:p>
            <a:pPr algn="l" defTabSz="457200">
              <a:lnSpc>
                <a:spcPct val="120000"/>
              </a:lnSpc>
              <a:defRPr sz="2200" b="0">
                <a:solidFill>
                  <a:srgbClr val="7F8189"/>
                </a:solidFill>
                <a:latin typeface="Arial"/>
                <a:ea typeface="Arial"/>
                <a:cs typeface="Arial"/>
                <a:sym typeface="Arial"/>
              </a:defRPr>
            </a:pPr>
            <a:endParaRPr dirty="0">
              <a:solidFill>
                <a:schemeClr val="tx2"/>
              </a:solidFill>
            </a:endParaRPr>
          </a:p>
        </p:txBody>
      </p:sp>
      <p:grpSp>
        <p:nvGrpSpPr>
          <p:cNvPr id="9" name="Group">
            <a:extLst>
              <a:ext uri="{FF2B5EF4-FFF2-40B4-BE49-F238E27FC236}">
                <a16:creationId xmlns:a16="http://schemas.microsoft.com/office/drawing/2014/main" xmlns="" id="{179B9D02-1A3E-8540-992B-20D969FED38B}"/>
              </a:ext>
            </a:extLst>
          </p:cNvPr>
          <p:cNvGrpSpPr/>
          <p:nvPr/>
        </p:nvGrpSpPr>
        <p:grpSpPr>
          <a:xfrm>
            <a:off x="3206750" y="653058"/>
            <a:ext cx="3393043" cy="337336"/>
            <a:chOff x="0" y="-38910"/>
            <a:chExt cx="3393042" cy="337334"/>
          </a:xfrm>
        </p:grpSpPr>
        <p:sp>
          <p:nvSpPr>
            <p:cNvPr id="10" name="Rectangle">
              <a:extLst>
                <a:ext uri="{FF2B5EF4-FFF2-40B4-BE49-F238E27FC236}">
                  <a16:creationId xmlns:a16="http://schemas.microsoft.com/office/drawing/2014/main" xmlns="" id="{1372F993-712E-3247-89FB-717AF27CB6DC}"/>
                </a:ext>
              </a:extLst>
            </p:cNvPr>
            <p:cNvSpPr/>
            <p:nvPr/>
          </p:nvSpPr>
          <p:spPr>
            <a:xfrm>
              <a:off x="0" y="144271"/>
              <a:ext cx="3322710" cy="143977"/>
            </a:xfrm>
            <a:prstGeom prst="rect">
              <a:avLst/>
            </a:prstGeom>
            <a:solidFill>
              <a:schemeClr val="accent1"/>
            </a:solidFill>
            <a:ln w="12700" cap="flat">
              <a:noFill/>
              <a:miter lim="400000"/>
            </a:ln>
            <a:effectLst/>
          </p:spPr>
          <p:txBody>
            <a:bodyPr wrap="square" lIns="0" tIns="0" rIns="0" bIns="0" numCol="1" anchor="ctr">
              <a:noAutofit/>
            </a:bodyPr>
            <a:lstStyle/>
            <a:p>
              <a:pPr>
                <a:defRPr sz="3200" b="0">
                  <a:solidFill>
                    <a:srgbClr val="FFFFFF"/>
                  </a:solidFill>
                  <a:latin typeface="+mn-lt"/>
                  <a:ea typeface="+mn-ea"/>
                  <a:cs typeface="+mn-cs"/>
                  <a:sym typeface="Helvetica Neue Medium"/>
                </a:defRPr>
              </a:pPr>
              <a:endParaRPr dirty="0">
                <a:latin typeface="Arial Black" panose="020B0604020202020204" pitchFamily="34" charset="0"/>
                <a:cs typeface="Arial Black" panose="020B0604020202020204" pitchFamily="34" charset="0"/>
              </a:endParaRPr>
            </a:p>
          </p:txBody>
        </p:sp>
        <p:sp>
          <p:nvSpPr>
            <p:cNvPr id="11" name="Subtitle Text">
              <a:extLst>
                <a:ext uri="{FF2B5EF4-FFF2-40B4-BE49-F238E27FC236}">
                  <a16:creationId xmlns:a16="http://schemas.microsoft.com/office/drawing/2014/main" xmlns="" id="{03352C08-3D83-EE40-B7EF-530BEF98E0A4}"/>
                </a:ext>
              </a:extLst>
            </p:cNvPr>
            <p:cNvSpPr/>
            <p:nvPr/>
          </p:nvSpPr>
          <p:spPr>
            <a:xfrm>
              <a:off x="51716" y="-38910"/>
              <a:ext cx="3341326" cy="337334"/>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defTabSz="457200">
                <a:lnSpc>
                  <a:spcPct val="120000"/>
                </a:lnSpc>
                <a:defRPr sz="1400" cap="all" spc="1120">
                  <a:solidFill>
                    <a:srgbClr val="242423"/>
                  </a:solidFill>
                  <a:latin typeface="Arial"/>
                  <a:ea typeface="Arial"/>
                  <a:cs typeface="Arial"/>
                  <a:sym typeface="Arial"/>
                </a:defRPr>
              </a:lvl1pPr>
            </a:lstStyle>
            <a:p>
              <a:endParaRPr dirty="0">
                <a:solidFill>
                  <a:schemeClr val="tx1"/>
                </a:solidFill>
              </a:endParaRPr>
            </a:p>
          </p:txBody>
        </p:sp>
      </p:grpSp>
      <p:sp>
        <p:nvSpPr>
          <p:cNvPr id="2" name="Прямоугольник 1"/>
          <p:cNvSpPr/>
          <p:nvPr/>
        </p:nvSpPr>
        <p:spPr>
          <a:xfrm>
            <a:off x="1123950" y="1104900"/>
            <a:ext cx="2514600" cy="1066800"/>
          </a:xfrm>
          <a:prstGeom prst="rect">
            <a:avLst/>
          </a:prstGeom>
          <a:solidFill>
            <a:schemeClr val="bg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ru-RU" sz="3200" b="0" i="0" u="none" strike="noStrike" cap="none" spc="0" normalizeH="0" baseline="0">
              <a:ln>
                <a:noFill/>
              </a:ln>
              <a:solidFill>
                <a:srgbClr val="FFFFFF"/>
              </a:solidFill>
              <a:effectLst/>
              <a:uFillTx/>
              <a:latin typeface="+mn-lt"/>
              <a:ea typeface="+mn-ea"/>
              <a:cs typeface="+mn-cs"/>
              <a:sym typeface="Helvetica Neue Medium"/>
            </a:endParaRPr>
          </a:p>
        </p:txBody>
      </p:sp>
      <p:pic>
        <p:nvPicPr>
          <p:cNvPr id="12" name="Рисунок 11" descr="C:\Users\Сауле\Desktop\img1_149.png"/>
          <p:cNvPicPr/>
          <p:nvPr/>
        </p:nvPicPr>
        <p:blipFill>
          <a:blip r:embed="rId2">
            <a:extLst>
              <a:ext uri="{28A0092B-C50C-407E-A947-70E740481C1C}">
                <a14:useLocalDpi xmlns:a14="http://schemas.microsoft.com/office/drawing/2010/main" val="0"/>
              </a:ext>
            </a:extLst>
          </a:blip>
          <a:srcRect/>
          <a:stretch>
            <a:fillRect/>
          </a:stretch>
        </p:blipFill>
        <p:spPr bwMode="auto">
          <a:xfrm>
            <a:off x="14716798" y="2952750"/>
            <a:ext cx="8765735" cy="7600093"/>
          </a:xfrm>
          <a:prstGeom prst="rect">
            <a:avLst/>
          </a:prstGeom>
          <a:noFill/>
          <a:ln>
            <a:noFill/>
          </a:ln>
        </p:spPr>
      </p:pic>
      <p:sp>
        <p:nvSpPr>
          <p:cNvPr id="3" name="Прямоугольник 2"/>
          <p:cNvSpPr/>
          <p:nvPr/>
        </p:nvSpPr>
        <p:spPr>
          <a:xfrm>
            <a:off x="1643501" y="5991519"/>
            <a:ext cx="12192000" cy="5118324"/>
          </a:xfrm>
          <a:prstGeom prst="rect">
            <a:avLst/>
          </a:prstGeom>
        </p:spPr>
        <p:txBody>
          <a:bodyPr>
            <a:spAutoFit/>
          </a:bodyPr>
          <a:lstStyle/>
          <a:p>
            <a:pPr marL="1600200" lvl="3" indent="-228600" algn="just">
              <a:lnSpc>
                <a:spcPct val="115000"/>
              </a:lnSpc>
              <a:buFont typeface="+mj-lt"/>
              <a:buAutoNum type="arabicPeriod"/>
            </a:pPr>
            <a:r>
              <a:rPr lang="ru-RU" sz="4400" dirty="0">
                <a:solidFill>
                  <a:srgbClr val="0033CC"/>
                </a:solidFill>
                <a:latin typeface="Times New Roman" panose="02020603050405020304" pitchFamily="18" charset="0"/>
                <a:ea typeface="Calibri" panose="020F0502020204030204" pitchFamily="34" charset="0"/>
                <a:cs typeface="Times New Roman" panose="02020603050405020304" pitchFamily="18" charset="0"/>
              </a:rPr>
              <a:t>Определите основную мысль текста.</a:t>
            </a:r>
          </a:p>
          <a:p>
            <a:pPr marL="1600200" lvl="3" indent="-228600" algn="just" fontAlgn="base">
              <a:buFont typeface="+mj-lt"/>
              <a:buAutoNum type="arabicPeriod"/>
            </a:pPr>
            <a:r>
              <a:rPr lang="ru-RU" sz="4400" dirty="0">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Напишите эссе-рассуждение на тему «Наука в современном мире: все ли достижения полезны человечеству?»</a:t>
            </a:r>
          </a:p>
          <a:p>
            <a:pPr marL="457200" algn="just" fontAlgn="base"/>
            <a:r>
              <a:rPr lang="ru-RU" sz="4400" dirty="0" smtClean="0">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        Используйте </a:t>
            </a:r>
            <a:r>
              <a:rPr lang="ru-RU" sz="4400" dirty="0">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ключевые </a:t>
            </a:r>
            <a:r>
              <a:rPr lang="ru-RU" sz="4400" dirty="0" smtClean="0">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слова</a:t>
            </a:r>
            <a:r>
              <a:rPr lang="ru-RU" sz="4400" dirty="0">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4400" i="1" dirty="0">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наука, </a:t>
            </a:r>
            <a:r>
              <a:rPr lang="ru-RU" sz="4400" i="1" dirty="0" smtClean="0">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   экология</a:t>
            </a:r>
            <a:r>
              <a:rPr lang="ru-RU" sz="4400" i="1" dirty="0">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 технологии, изобретения, научные открытия, цивилизация</a:t>
            </a:r>
            <a:r>
              <a:rPr lang="ru-RU" sz="4400" i="1" dirty="0">
                <a:solidFill>
                  <a:srgbClr val="000066"/>
                </a:solidFill>
                <a:latin typeface="Times New Roman" panose="02020603050405020304" pitchFamily="18" charset="0"/>
                <a:ea typeface="Times New Roman" panose="02020603050405020304" pitchFamily="18" charset="0"/>
                <a:cs typeface="Times New Roman" panose="02020603050405020304" pitchFamily="18" charset="0"/>
              </a:rPr>
              <a:t>.</a:t>
            </a:r>
          </a:p>
          <a:p>
            <a:pPr marL="457200" algn="just" fontAlgn="base"/>
            <a:r>
              <a:rPr lang="ru-RU" sz="1200" dirty="0">
                <a:latin typeface="Times New Roman" panose="02020603050405020304" pitchFamily="18" charset="0"/>
                <a:ea typeface="Times New Roman" panose="02020603050405020304" pitchFamily="18" charset="0"/>
              </a:rPr>
              <a:t> </a:t>
            </a: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9</a:t>
            </a:fld>
            <a:endParaRPr/>
          </a:p>
        </p:txBody>
      </p:sp>
      <p:sp>
        <p:nvSpPr>
          <p:cNvPr id="58" name="Placeholder Demo Text"/>
          <p:cNvSpPr txBox="1"/>
          <p:nvPr/>
        </p:nvSpPr>
        <p:spPr>
          <a:xfrm>
            <a:off x="8535316" y="461939"/>
            <a:ext cx="8407751" cy="11182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spAutoFit/>
          </a:bodyPr>
          <a:lstStyle>
            <a:lvl1pPr algn="l">
              <a:defRPr sz="8000" b="0">
                <a:solidFill>
                  <a:srgbClr val="242423"/>
                </a:solidFill>
                <a:latin typeface="Montserrat Bold"/>
                <a:ea typeface="Montserrat Bold"/>
                <a:cs typeface="Montserrat Bold"/>
                <a:sym typeface="Montserrat Bold"/>
              </a:defRPr>
            </a:lvl1pPr>
          </a:lstStyle>
          <a:p>
            <a:pPr lvl="0"/>
            <a:r>
              <a:rPr lang="ru-RU" sz="6600" b="1" dirty="0" err="1" smtClean="0">
                <a:solidFill>
                  <a:srgbClr val="0033CC"/>
                </a:solidFill>
                <a:latin typeface="Times New Roman" panose="02020603050405020304" pitchFamily="18" charset="0"/>
                <a:cs typeface="Times New Roman" panose="02020603050405020304" pitchFamily="18" charset="0"/>
              </a:rPr>
              <a:t>Послетекстовый</a:t>
            </a:r>
            <a:r>
              <a:rPr lang="ru-RU" sz="6600" b="1" dirty="0" smtClean="0">
                <a:solidFill>
                  <a:srgbClr val="0033CC"/>
                </a:solidFill>
                <a:latin typeface="Times New Roman" panose="02020603050405020304" pitchFamily="18" charset="0"/>
                <a:cs typeface="Times New Roman" panose="02020603050405020304" pitchFamily="18" charset="0"/>
              </a:rPr>
              <a:t> этап</a:t>
            </a:r>
            <a:endParaRPr lang="ru-RU" sz="6600" dirty="0">
              <a:solidFill>
                <a:srgbClr val="0033CC"/>
              </a:solidFill>
              <a:latin typeface="Times New Roman" panose="02020603050405020304" pitchFamily="18" charset="0"/>
              <a:cs typeface="Times New Roman" panose="02020603050405020304" pitchFamily="18" charset="0"/>
            </a:endParaRPr>
          </a:p>
        </p:txBody>
      </p:sp>
      <p:sp>
        <p:nvSpPr>
          <p:cNvPr id="59" name="Lorem ipsum dolor sit amet, consectetur adipiscing elit, sed do eiusmod tempor incididunt ut labore et dolore magna aliqua. Arcu dictum varius duis at consectetur lorem donec. Volutpat maecenas volutpat blandit aliquam. Egestas quis ipsum suspendisse ult"/>
          <p:cNvSpPr txBox="1"/>
          <p:nvPr/>
        </p:nvSpPr>
        <p:spPr>
          <a:xfrm>
            <a:off x="2242173" y="4779566"/>
            <a:ext cx="18932553" cy="647356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marL="514350" indent="-514350" algn="just" fontAlgn="base">
              <a:buFontTx/>
              <a:buAutoNum type="arabicPeriod"/>
            </a:pPr>
            <a:r>
              <a:rPr lang="ru-RU" sz="4800" dirty="0" smtClean="0">
                <a:solidFill>
                  <a:srgbClr val="0033CC"/>
                </a:solidFill>
                <a:latin typeface="Times New Roman" panose="02020603050405020304" pitchFamily="18" charset="0"/>
                <a:cs typeface="Times New Roman" panose="02020603050405020304" pitchFamily="18" charset="0"/>
              </a:rPr>
              <a:t>Стратегия «</a:t>
            </a:r>
            <a:r>
              <a:rPr lang="ru-RU" sz="4800" dirty="0" smtClean="0">
                <a:solidFill>
                  <a:srgbClr val="0033CC"/>
                </a:solidFill>
              </a:rPr>
              <a:t>Вопросы </a:t>
            </a:r>
            <a:r>
              <a:rPr lang="ru-RU" sz="4800" dirty="0">
                <a:solidFill>
                  <a:srgbClr val="0033CC"/>
                </a:solidFill>
              </a:rPr>
              <a:t>после текста</a:t>
            </a:r>
            <a:r>
              <a:rPr lang="ru-RU" sz="4800" dirty="0" smtClean="0">
                <a:solidFill>
                  <a:srgbClr val="0033CC"/>
                </a:solidFill>
              </a:rPr>
              <a:t>» </a:t>
            </a:r>
            <a:r>
              <a:rPr lang="ru-RU" sz="4000" dirty="0" smtClean="0"/>
              <a:t>(таксономия Блюма). Проверка понимания текста с помощью критического анализа.</a:t>
            </a:r>
            <a:endParaRPr lang="ru-RU" sz="4000" dirty="0"/>
          </a:p>
          <a:p>
            <a:pPr algn="just" fontAlgn="base"/>
            <a:endParaRPr lang="ru-RU" sz="4000" dirty="0" smtClean="0">
              <a:solidFill>
                <a:srgbClr val="0033CC"/>
              </a:solidFill>
              <a:latin typeface="Times New Roman" panose="02020603050405020304" pitchFamily="18" charset="0"/>
              <a:cs typeface="Times New Roman" panose="02020603050405020304" pitchFamily="18" charset="0"/>
            </a:endParaRPr>
          </a:p>
          <a:p>
            <a:pPr algn="just" fontAlgn="base"/>
            <a:endParaRPr lang="ru-RU" dirty="0" smtClean="0">
              <a:latin typeface="Times New Roman" panose="02020603050405020304" pitchFamily="18" charset="0"/>
              <a:cs typeface="Times New Roman" panose="02020603050405020304" pitchFamily="18" charset="0"/>
            </a:endParaRPr>
          </a:p>
          <a:p>
            <a:pPr algn="just" fontAlgn="base"/>
            <a:r>
              <a:rPr lang="ru-RU" sz="3600" dirty="0" smtClean="0">
                <a:solidFill>
                  <a:srgbClr val="0033CC"/>
                </a:solidFill>
                <a:latin typeface="Times New Roman" panose="02020603050405020304" pitchFamily="18" charset="0"/>
                <a:cs typeface="Times New Roman" panose="02020603050405020304" pitchFamily="18" charset="0"/>
              </a:rPr>
              <a:t>2</a:t>
            </a:r>
            <a:r>
              <a:rPr lang="ru-RU" sz="5400" dirty="0" smtClean="0">
                <a:latin typeface="Times New Roman" panose="02020603050405020304" pitchFamily="18" charset="0"/>
                <a:cs typeface="Times New Roman" panose="02020603050405020304" pitchFamily="18" charset="0"/>
              </a:rPr>
              <a:t>. </a:t>
            </a:r>
            <a:r>
              <a:rPr lang="ru-RU" sz="5400" dirty="0" smtClean="0">
                <a:solidFill>
                  <a:srgbClr val="0033CC"/>
                </a:solidFill>
                <a:latin typeface="Times New Roman" panose="02020603050405020304" pitchFamily="18" charset="0"/>
                <a:cs typeface="Times New Roman" panose="02020603050405020304" pitchFamily="18" charset="0"/>
              </a:rPr>
              <a:t>Стратегия </a:t>
            </a:r>
            <a:r>
              <a:rPr lang="ru-RU" sz="5400" dirty="0" smtClean="0">
                <a:solidFill>
                  <a:srgbClr val="0033CC"/>
                </a:solidFill>
              </a:rPr>
              <a:t>«</a:t>
            </a:r>
            <a:r>
              <a:rPr lang="ru-RU" sz="5400" dirty="0">
                <a:solidFill>
                  <a:srgbClr val="0033CC"/>
                </a:solidFill>
              </a:rPr>
              <a:t>Тайм-аут</a:t>
            </a:r>
            <a:r>
              <a:rPr lang="ru-RU" sz="5400" dirty="0" smtClean="0">
                <a:solidFill>
                  <a:srgbClr val="0033CC"/>
                </a:solidFill>
              </a:rPr>
              <a:t>». </a:t>
            </a:r>
            <a:r>
              <a:rPr lang="ru-RU" sz="4000" dirty="0" smtClean="0"/>
              <a:t>Оценка понимания текста путем обсуждения его в парах или в малой группе</a:t>
            </a:r>
            <a:endParaRPr lang="ru-RU" sz="4000" dirty="0"/>
          </a:p>
          <a:p>
            <a:pPr algn="just" fontAlgn="base"/>
            <a:endParaRPr lang="ru-RU" dirty="0"/>
          </a:p>
          <a:p>
            <a:pPr algn="just" fontAlgn="base"/>
            <a:r>
              <a:rPr lang="ru-RU" dirty="0">
                <a:solidFill>
                  <a:srgbClr val="0033CC"/>
                </a:solidFill>
              </a:rPr>
              <a:t>3</a:t>
            </a:r>
            <a:r>
              <a:rPr lang="ru-RU" sz="5400" dirty="0"/>
              <a:t>. </a:t>
            </a:r>
            <a:r>
              <a:rPr lang="ru-RU" sz="5400" dirty="0" smtClean="0">
                <a:solidFill>
                  <a:srgbClr val="0033CC"/>
                </a:solidFill>
                <a:latin typeface="Times New Roman" panose="02020603050405020304" pitchFamily="18" charset="0"/>
                <a:cs typeface="Times New Roman" panose="02020603050405020304" pitchFamily="18" charset="0"/>
              </a:rPr>
              <a:t>Стратегия «Проверочный лист». </a:t>
            </a:r>
            <a:r>
              <a:rPr lang="ru-RU" sz="4800" dirty="0" smtClean="0">
                <a:solidFill>
                  <a:schemeClr val="tx1"/>
                </a:solidFill>
                <a:latin typeface="Times New Roman" panose="02020603050405020304" pitchFamily="18" charset="0"/>
                <a:cs typeface="Times New Roman" panose="02020603050405020304" pitchFamily="18" charset="0"/>
              </a:rPr>
              <a:t>Проверка понимания текста</a:t>
            </a:r>
            <a:endParaRPr lang="ru-RU" sz="4800" dirty="0">
              <a:solidFill>
                <a:schemeClr val="tx1"/>
              </a:solidFill>
            </a:endParaRPr>
          </a:p>
          <a:p>
            <a:pPr algn="just" fontAlgn="base"/>
            <a:endParaRPr lang="ru-RU" dirty="0"/>
          </a:p>
        </p:txBody>
      </p:sp>
      <p:grpSp>
        <p:nvGrpSpPr>
          <p:cNvPr id="62" name="Group"/>
          <p:cNvGrpSpPr/>
          <p:nvPr/>
        </p:nvGrpSpPr>
        <p:grpSpPr>
          <a:xfrm>
            <a:off x="1639216" y="586196"/>
            <a:ext cx="3393043" cy="337336"/>
            <a:chOff x="0" y="-38910"/>
            <a:chExt cx="3393042" cy="337334"/>
          </a:xfrm>
        </p:grpSpPr>
        <p:sp>
          <p:nvSpPr>
            <p:cNvPr id="60" name="Rectangle"/>
            <p:cNvSpPr/>
            <p:nvPr/>
          </p:nvSpPr>
          <p:spPr>
            <a:xfrm>
              <a:off x="0" y="144271"/>
              <a:ext cx="3322710" cy="143977"/>
            </a:xfrm>
            <a:prstGeom prst="rect">
              <a:avLst/>
            </a:prstGeom>
            <a:solidFill>
              <a:schemeClr val="accent1"/>
            </a:solidFill>
            <a:ln w="12700" cap="flat">
              <a:noFill/>
              <a:miter lim="400000"/>
            </a:ln>
            <a:effectLst/>
          </p:spPr>
          <p:txBody>
            <a:bodyPr wrap="square" lIns="0" tIns="0" rIns="0" bIns="0" numCol="1" anchor="ctr">
              <a:noAutofit/>
            </a:bodyPr>
            <a:lstStyle/>
            <a:p>
              <a:pPr>
                <a:defRPr sz="3200" b="0">
                  <a:solidFill>
                    <a:srgbClr val="FFFFFF"/>
                  </a:solidFill>
                  <a:latin typeface="+mn-lt"/>
                  <a:ea typeface="+mn-ea"/>
                  <a:cs typeface="+mn-cs"/>
                  <a:sym typeface="Helvetica Neue Medium"/>
                </a:defRPr>
              </a:pPr>
              <a:endParaRPr dirty="0">
                <a:latin typeface="Arial Black" panose="020B0604020202020204" pitchFamily="34" charset="0"/>
                <a:cs typeface="Arial Black" panose="020B0604020202020204" pitchFamily="34" charset="0"/>
              </a:endParaRPr>
            </a:p>
          </p:txBody>
        </p:sp>
        <p:sp>
          <p:nvSpPr>
            <p:cNvPr id="61" name="Subtitle Text"/>
            <p:cNvSpPr/>
            <p:nvPr/>
          </p:nvSpPr>
          <p:spPr>
            <a:xfrm>
              <a:off x="51716" y="-38910"/>
              <a:ext cx="3341326" cy="337334"/>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defTabSz="457200">
                <a:lnSpc>
                  <a:spcPct val="120000"/>
                </a:lnSpc>
                <a:defRPr sz="1400" cap="all" spc="1120">
                  <a:solidFill>
                    <a:srgbClr val="242423"/>
                  </a:solidFill>
                  <a:latin typeface="Arial"/>
                  <a:ea typeface="Arial"/>
                  <a:cs typeface="Arial"/>
                  <a:sym typeface="Arial"/>
                </a:defRPr>
              </a:lvl1pPr>
            </a:lstStyle>
            <a:p>
              <a:endParaRPr dirty="0">
                <a:solidFill>
                  <a:schemeClr val="tx1"/>
                </a:solidFill>
              </a:endParaRPr>
            </a:p>
          </p:txBody>
        </p:sp>
      </p:grpSp>
      <p:sp>
        <p:nvSpPr>
          <p:cNvPr id="2" name="Прямоугольник 1"/>
          <p:cNvSpPr/>
          <p:nvPr/>
        </p:nvSpPr>
        <p:spPr>
          <a:xfrm>
            <a:off x="1314450" y="1276350"/>
            <a:ext cx="2705100" cy="571500"/>
          </a:xfrm>
          <a:prstGeom prst="rect">
            <a:avLst/>
          </a:prstGeom>
          <a:solidFill>
            <a:schemeClr val="bg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ru-RU"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4" name="Прямоугольник 3"/>
          <p:cNvSpPr/>
          <p:nvPr/>
        </p:nvSpPr>
        <p:spPr>
          <a:xfrm>
            <a:off x="971550" y="1905088"/>
            <a:ext cx="21473800" cy="2123658"/>
          </a:xfrm>
          <a:prstGeom prst="rect">
            <a:avLst/>
          </a:prstGeom>
        </p:spPr>
        <p:txBody>
          <a:bodyPr wrap="square">
            <a:spAutoFit/>
          </a:bodyPr>
          <a:lstStyle/>
          <a:p>
            <a:pPr algn="just"/>
            <a:r>
              <a:rPr lang="ru-RU" sz="4400" dirty="0" smtClean="0">
                <a:solidFill>
                  <a:srgbClr val="0033CC"/>
                </a:solidFill>
              </a:rPr>
              <a:t>Главная задача </a:t>
            </a:r>
            <a:r>
              <a:rPr lang="ru-RU" sz="4400" b="0" dirty="0" smtClean="0">
                <a:solidFill>
                  <a:srgbClr val="FF9900"/>
                </a:solidFill>
              </a:rPr>
              <a:t>- проверка </a:t>
            </a:r>
            <a:r>
              <a:rPr lang="ru-RU" sz="4400" b="0" dirty="0">
                <a:solidFill>
                  <a:srgbClr val="FF9900"/>
                </a:solidFill>
              </a:rPr>
              <a:t>понимания прочитанного</a:t>
            </a:r>
            <a:r>
              <a:rPr lang="ru-RU" sz="4400" b="0" dirty="0" smtClean="0">
                <a:solidFill>
                  <a:srgbClr val="FF9900"/>
                </a:solidFill>
              </a:rPr>
              <a:t>, контроль за степенью </a:t>
            </a:r>
            <a:r>
              <a:rPr lang="ru-RU" sz="4400" b="0" dirty="0" err="1">
                <a:solidFill>
                  <a:srgbClr val="FF9900"/>
                </a:solidFill>
              </a:rPr>
              <a:t>сформированности</a:t>
            </a:r>
            <a:r>
              <a:rPr lang="ru-RU" sz="4400" b="0" dirty="0">
                <a:solidFill>
                  <a:srgbClr val="FF9900"/>
                </a:solidFill>
              </a:rPr>
              <a:t> умений чтения и возможного использования полученной информации в будущей профессиональной деятельности.</a:t>
            </a:r>
            <a:endParaRPr lang="ru-RU" sz="4400" dirty="0">
              <a:solidFill>
                <a:srgbClr val="FF99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9343218"/>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White">
  <a:themeElements>
    <a:clrScheme name="Trend 2021 by Hislide - yellow and grey">
      <a:dk1>
        <a:srgbClr val="232422"/>
      </a:dk1>
      <a:lt1>
        <a:srgbClr val="FFFFFF"/>
      </a:lt1>
      <a:dk2>
        <a:srgbClr val="7E8089"/>
      </a:dk2>
      <a:lt2>
        <a:srgbClr val="EFF0EF"/>
      </a:lt2>
      <a:accent1>
        <a:srgbClr val="F2DC4B"/>
      </a:accent1>
      <a:accent2>
        <a:srgbClr val="F2DC4B"/>
      </a:accent2>
      <a:accent3>
        <a:srgbClr val="F2DC4B"/>
      </a:accent3>
      <a:accent4>
        <a:srgbClr val="F6E787"/>
      </a:accent4>
      <a:accent5>
        <a:srgbClr val="93969C"/>
      </a:accent5>
      <a:accent6>
        <a:srgbClr val="B3B6BA"/>
      </a:accent6>
      <a:hlink>
        <a:srgbClr val="7E8089"/>
      </a:hlink>
      <a:folHlink>
        <a:srgbClr val="93969C"/>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FDD66"/>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FDD66"/>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1342</TotalTime>
  <Words>655</Words>
  <Application>Microsoft Office PowerPoint</Application>
  <PresentationFormat>Произвольный</PresentationFormat>
  <Paragraphs>136</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White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Work6</cp:lastModifiedBy>
  <cp:revision>100</cp:revision>
  <dcterms:modified xsi:type="dcterms:W3CDTF">2024-03-14T08:28:15Z</dcterms:modified>
</cp:coreProperties>
</file>